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5.xml.rels" ContentType="application/vnd.openxmlformats-package.relationships+xml"/>
  <Override PartName="/ppt/slideMasters/_rels/slideMaster114.xml.rels" ContentType="application/vnd.openxmlformats-package.relationships+xml"/>
  <Override PartName="/ppt/slideMasters/_rels/slideMaster96.xml.rels" ContentType="application/vnd.openxmlformats-package.relationships+xml"/>
  <Override PartName="/ppt/slideMasters/_rels/slideMaster28.xml.rels" ContentType="application/vnd.openxmlformats-package.relationships+xml"/>
  <Override PartName="/ppt/slideMasters/_rels/slideMaster95.xml.rels" ContentType="application/vnd.openxmlformats-package.relationships+xml"/>
  <Override PartName="/ppt/slideMasters/_rels/slideMaster27.xml.rels" ContentType="application/vnd.openxmlformats-package.relationships+xml"/>
  <Override PartName="/ppt/slideMasters/_rels/slideMaster106.xml.rels" ContentType="application/vnd.openxmlformats-package.relationships+xml"/>
  <Override PartName="/ppt/slideMasters/_rels/slideMaster93.xml.rels" ContentType="application/vnd.openxmlformats-package.relationships+xml"/>
  <Override PartName="/ppt/slideMasters/_rels/slideMaster25.xml.rels" ContentType="application/vnd.openxmlformats-package.relationships+xml"/>
  <Override PartName="/ppt/slideMasters/_rels/slideMaster105.xml.rels" ContentType="application/vnd.openxmlformats-package.relationships+xml"/>
  <Override PartName="/ppt/slideMasters/_rels/slideMaster24.xml.rels" ContentType="application/vnd.openxmlformats-package.relationships+xml"/>
  <Override PartName="/ppt/slideMasters/_rels/slideMaster92.xml.rels" ContentType="application/vnd.openxmlformats-package.relationships+xml"/>
  <Override PartName="/ppt/slideMasters/_rels/slideMaster104.xml.rels" ContentType="application/vnd.openxmlformats-package.relationships+xml"/>
  <Override PartName="/ppt/slideMasters/_rels/slideMaster23.xml.rels" ContentType="application/vnd.openxmlformats-package.relationships+xml"/>
  <Override PartName="/ppt/slideMasters/_rels/slideMaster91.xml.rels" ContentType="application/vnd.openxmlformats-package.relationships+xml"/>
  <Override PartName="/ppt/slideMasters/_rels/slideMaster100.xml.rels" ContentType="application/vnd.openxmlformats-package.relationships+xml"/>
  <Override PartName="/ppt/slideMasters/_rels/slideMaster79.xml.rels" ContentType="application/vnd.openxmlformats-package.relationships+xml"/>
  <Override PartName="/ppt/slideMasters/_rels/slideMaster33.xml.rels" ContentType="application/vnd.openxmlformats-package.relationships+xml"/>
  <Override PartName="/ppt/slideMasters/_rels/slideMaster6.xml.rels" ContentType="application/vnd.openxmlformats-package.relationships+xml"/>
  <Override PartName="/ppt/slideMasters/_rels/slideMaster136.xml.rels" ContentType="application/vnd.openxmlformats-package.relationships+xml"/>
  <Override PartName="/ppt/slideMasters/_rels/slideMaster64.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135.xml.rels" ContentType="application/vnd.openxmlformats-package.relationships+xml"/>
  <Override PartName="/ppt/slideMasters/_rels/slideMaster63.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129.xml.rels" ContentType="application/vnd.openxmlformats-package.relationships+xml"/>
  <Override PartName="/ppt/slideMasters/_rels/slideMaster62.xml.rels" ContentType="application/vnd.openxmlformats-package.relationships+xml"/>
  <Override PartName="/ppt/slideMasters/_rels/slideMaster134.xml.rels" ContentType="application/vnd.openxmlformats-package.relationships+xml"/>
  <Override PartName="/ppt/slideMasters/_rels/slideMaster128.xml.rels" ContentType="application/vnd.openxmlformats-package.relationships+xml"/>
  <Override PartName="/ppt/slideMasters/_rels/slideMaster61.xml.rels" ContentType="application/vnd.openxmlformats-package.relationships+xml"/>
  <Override PartName="/ppt/slideMasters/_rels/slideMaster133.xml.rels" ContentType="application/vnd.openxmlformats-package.relationships+xml"/>
  <Override PartName="/ppt/slideMasters/_rels/slideMaster132.xml.rels" ContentType="application/vnd.openxmlformats-package.relationships+xml"/>
  <Override PartName="/ppt/slideMasters/_rels/slideMaster60.xml.rels" ContentType="application/vnd.openxmlformats-package.relationships+xml"/>
  <Override PartName="/ppt/slideMasters/_rels/slideMaster127.xml.rels" ContentType="application/vnd.openxmlformats-package.relationships+xml"/>
  <Override PartName="/ppt/slideMasters/_rels/slideMaster34.xml.rels" ContentType="application/vnd.openxmlformats-package.relationships+xml"/>
  <Override PartName="/ppt/slideMasters/_rels/slideMaster7.xml.rels" ContentType="application/vnd.openxmlformats-package.relationships+xml"/>
  <Override PartName="/ppt/slideMasters/_rels/slideMaster14.xml.rels" ContentType="application/vnd.openxmlformats-package.relationships+xml"/>
  <Override PartName="/ppt/slideMasters/_rels/slideMaster82.xml.rels" ContentType="application/vnd.openxmlformats-package.relationships+xml"/>
  <Override PartName="/ppt/slideMasters/_rels/slideMaster37.xml.rels" ContentType="application/vnd.openxmlformats-package.relationships+xml"/>
  <Override PartName="/ppt/slideMasters/_rels/slideMaster38.xml.rels" ContentType="application/vnd.openxmlformats-package.relationships+xml"/>
  <Override PartName="/ppt/slideMasters/_rels/slideMaster52.xml.rels" ContentType="application/vnd.openxmlformats-package.relationships+xml"/>
  <Override PartName="/ppt/slideMasters/_rels/slideMaster119.xml.rels" ContentType="application/vnd.openxmlformats-package.relationships+xml"/>
  <Override PartName="/ppt/slideMasters/_rels/slideMaster124.xml.rels" ContentType="application/vnd.openxmlformats-package.relationships+xml"/>
  <Override PartName="/ppt/slideMasters/_rels/slideMaster53.xml.rels" ContentType="application/vnd.openxmlformats-package.relationships+xml"/>
  <Override PartName="/ppt/slideMasters/_rels/slideMaster125.xml.rels" ContentType="application/vnd.openxmlformats-package.relationships+xml"/>
  <Override PartName="/ppt/slideMasters/_rels/slideMaster10.xml.rels" ContentType="application/vnd.openxmlformats-package.relationships+xml"/>
  <Override PartName="/ppt/slideMasters/_rels/slideMaster142.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43.xml.rels" ContentType="application/vnd.openxmlformats-package.relationships+xml"/>
  <Override PartName="/ppt/slideMasters/_rels/slideMaster54.xml.rels" ContentType="application/vnd.openxmlformats-package.relationships+xml"/>
  <Override PartName="/ppt/slideMasters/_rels/slideMaster126.xml.rels" ContentType="application/vnd.openxmlformats-package.relationships+xml"/>
  <Override PartName="/ppt/slideMasters/_rels/slideMaster45.xml.rels" ContentType="application/vnd.openxmlformats-package.relationships+xml"/>
  <Override PartName="/ppt/slideMasters/_rels/slideMaster117.xml.rels" ContentType="application/vnd.openxmlformats-package.relationships+xml"/>
  <Override PartName="/ppt/slideMasters/_rels/slideMaster50.xml.rels" ContentType="application/vnd.openxmlformats-package.relationships+xml"/>
  <Override PartName="/ppt/slideMasters/_rels/slideMaster118.xml.rels" ContentType="application/vnd.openxmlformats-package.relationships+xml"/>
  <Override PartName="/ppt/slideMasters/_rels/slideMaster51.xml.rels" ContentType="application/vnd.openxmlformats-package.relationships+xml"/>
  <Override PartName="/ppt/slideMasters/_rels/slideMaster46.xml.rels" ContentType="application/vnd.openxmlformats-package.relationships+xml"/>
  <Override PartName="/ppt/slideMasters/_rels/slideMaster11.xml.rels" ContentType="application/vnd.openxmlformats-package.relationships+xml"/>
  <Override PartName="/ppt/slideMasters/_rels/slideMaster143.xml.rels" ContentType="application/vnd.openxmlformats-package.relationships+xml"/>
  <Override PartName="/ppt/slideMasters/_rels/slideMaster15.xml.rels" ContentType="application/vnd.openxmlformats-package.relationships+xml"/>
  <Override PartName="/ppt/slideMasters/_rels/slideMaster83.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116.xml.rels" ContentType="application/vnd.openxmlformats-package.relationships+xml"/>
  <Override PartName="/ppt/slideMasters/_rels/slideMaster44.xml.rels" ContentType="application/vnd.openxmlformats-package.relationships+xml"/>
  <Override PartName="/ppt/slideMasters/_rels/slideMaster55.xml.rels" ContentType="application/vnd.openxmlformats-package.relationships+xml"/>
  <Override PartName="/ppt/slideMasters/_rels/slideMaster72.xml.rels" ContentType="application/vnd.openxmlformats-package.relationships+xml"/>
  <Override PartName="/ppt/slideMasters/_rels/slideMaster139.xml.rels" ContentType="application/vnd.openxmlformats-package.relationships+xml"/>
  <Override PartName="/ppt/slideMasters/_rels/slideMaster141.xml.rels" ContentType="application/vnd.openxmlformats-package.relationships+xml"/>
  <Override PartName="/ppt/slideMasters/_rels/slideMaster71.xml.rels" ContentType="application/vnd.openxmlformats-package.relationships+xml"/>
  <Override PartName="/ppt/slideMasters/_rels/slideMaster138.xml.rels" ContentType="application/vnd.openxmlformats-package.relationships+xml"/>
  <Override PartName="/ppt/slideMasters/_rels/slideMaster59.xml.rels" ContentType="application/vnd.openxmlformats-package.relationships+xml"/>
  <Override PartName="/ppt/slideMasters/_rels/slideMaster58.xml.rels" ContentType="application/vnd.openxmlformats-package.relationships+xml"/>
  <Override PartName="/ppt/slideMasters/_rels/slideMaster66.xml.rels" ContentType="application/vnd.openxmlformats-package.relationships+xml"/>
  <Override PartName="/ppt/slideMasters/_rels/slideMaster65.xml.rels" ContentType="application/vnd.openxmlformats-package.relationships+xml"/>
  <Override PartName="/ppt/slideMasters/_rels/slideMaster137.xml.rels" ContentType="application/vnd.openxmlformats-package.relationships+xml"/>
  <Override PartName="/ppt/slideMasters/_rels/slideMaster70.xml.rels" ContentType="application/vnd.openxmlformats-package.relationships+xml"/>
  <Override PartName="/ppt/slideMasters/_rels/slideMaster84.xml.rels" ContentType="application/vnd.openxmlformats-package.relationships+xml"/>
  <Override PartName="/ppt/slideMasters/_rels/slideMaster16.xml.rels" ContentType="application/vnd.openxmlformats-package.relationships+xml"/>
  <Override PartName="/ppt/slideMasters/_rels/slideMaster81.xml.rels" ContentType="application/vnd.openxmlformats-package.relationships+xml"/>
  <Override PartName="/ppt/slideMasters/_rels/slideMaster13.xml.rels" ContentType="application/vnd.openxmlformats-package.relationships+xml"/>
  <Override PartName="/ppt/slideMasters/_rels/slideMaster130.xml.rels" ContentType="application/vnd.openxmlformats-package.relationships+xml"/>
  <Override PartName="/ppt/slideMasters/_rels/slideMaster56.xml.rels" ContentType="application/vnd.openxmlformats-package.relationships+xml"/>
  <Override PartName="/ppt/slideMasters/_rels/slideMaster140.xml.rels" ContentType="application/vnd.openxmlformats-package.relationships+xml"/>
  <Override PartName="/ppt/slideMasters/_rels/slideMaster3.xml.rels" ContentType="application/vnd.openxmlformats-package.relationships+xml"/>
  <Override PartName="/ppt/slideMasters/_rels/slideMaster30.xml.rels" ContentType="application/vnd.openxmlformats-package.relationships+xml"/>
  <Override PartName="/ppt/slideMasters/_rels/slideMaster80.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131.xml.rels" ContentType="application/vnd.openxmlformats-package.relationships+xml"/>
  <Override PartName="/ppt/slideMasters/_rels/slideMaster57.xml.rels" ContentType="application/vnd.openxmlformats-package.relationships+xml"/>
  <Override PartName="/ppt/slideMasters/_rels/slideMaster2.xml.rels" ContentType="application/vnd.openxmlformats-package.relationships+xml"/>
  <Override PartName="/ppt/slideMasters/_rels/slideMaster39.xml.rels" ContentType="application/vnd.openxmlformats-package.relationships+xml"/>
  <Override PartName="/ppt/slideMasters/_rels/slideMaster1.xml.rels" ContentType="application/vnd.openxmlformats-package.relationships+xml"/>
  <Override PartName="/ppt/slideMasters/_rels/slideMaster47.xml.rels" ContentType="application/vnd.openxmlformats-package.relationships+xml"/>
  <Override PartName="/ppt/slideMasters/_rels/slideMaster48.xml.rels" ContentType="application/vnd.openxmlformats-package.relationships+xml"/>
  <Override PartName="/ppt/slideMasters/_rels/slideMaster67.xml.rels" ContentType="application/vnd.openxmlformats-package.relationships+xml"/>
  <Override PartName="/ppt/slideMasters/_rels/slideMaster20.xml.rels" ContentType="application/vnd.openxmlformats-package.relationships+xml"/>
  <Override PartName="/ppt/slideMasters/_rels/slideMaster101.xml.rels" ContentType="application/vnd.openxmlformats-package.relationships+xml"/>
  <Override PartName="/ppt/slideMasters/_rels/slideMaster68.xml.rels" ContentType="application/vnd.openxmlformats-package.relationships+xml"/>
  <Override PartName="/ppt/slideMasters/_rels/slideMaster21.xml.rels" ContentType="application/vnd.openxmlformats-package.relationships+xml"/>
  <Override PartName="/ppt/slideMasters/_rels/slideMaster102.xml.rels" ContentType="application/vnd.openxmlformats-package.relationships+xml"/>
  <Override PartName="/ppt/slideMasters/_rels/slideMaster69.xml.rels" ContentType="application/vnd.openxmlformats-package.relationships+xml"/>
  <Override PartName="/ppt/slideMasters/_rels/slideMaster22.xml.rels" ContentType="application/vnd.openxmlformats-package.relationships+xml"/>
  <Override PartName="/ppt/slideMasters/_rels/slideMaster90.xml.rels" ContentType="application/vnd.openxmlformats-package.relationships+xml"/>
  <Override PartName="/ppt/slideMasters/_rels/slideMaster103.xml.rels" ContentType="application/vnd.openxmlformats-package.relationships+xml"/>
  <Override PartName="/ppt/slideMasters/_rels/slideMaster73.xml.rels" ContentType="application/vnd.openxmlformats-package.relationships+xml"/>
  <Override PartName="/ppt/slideMasters/_rels/slideMaster74.xml.rels" ContentType="application/vnd.openxmlformats-package.relationships+xml"/>
  <Override PartName="/ppt/slideMasters/_rels/slideMaster75.xml.rels" ContentType="application/vnd.openxmlformats-package.relationships+xml"/>
  <Override PartName="/ppt/slideMasters/_rels/slideMaster76.xml.rels" ContentType="application/vnd.openxmlformats-package.relationships+xml"/>
  <Override PartName="/ppt/slideMasters/_rels/slideMaster110.xml.rels" ContentType="application/vnd.openxmlformats-package.relationships+xml"/>
  <Override PartName="/ppt/slideMasters/_rels/slideMaster89.xml.rels" ContentType="application/vnd.openxmlformats-package.relationships+xml"/>
  <Override PartName="/ppt/slideMasters/_rels/slideMaster77.xml.rels" ContentType="application/vnd.openxmlformats-package.relationships+xml"/>
  <Override PartName="/ppt/slideMasters/_rels/slideMaster111.xml.rels" ContentType="application/vnd.openxmlformats-package.relationships+xml"/>
  <Override PartName="/ppt/slideMasters/_rels/slideMaster78.xml.rels" ContentType="application/vnd.openxmlformats-package.relationships+xml"/>
  <Override PartName="/ppt/slideMasters/_rels/slideMaster112.xml.rels" ContentType="application/vnd.openxmlformats-package.relationships+xml"/>
  <Override PartName="/ppt/slideMasters/_rels/slideMaster113.xml.rels" ContentType="application/vnd.openxmlformats-package.relationships+xml"/>
  <Override PartName="/ppt/slideMasters/_rels/slideMaster17.xml.rels" ContentType="application/vnd.openxmlformats-package.relationships+xml"/>
  <Override PartName="/ppt/slideMasters/_rels/slideMaster85.xml.rels" ContentType="application/vnd.openxmlformats-package.relationships+xml"/>
  <Override PartName="/ppt/slideMasters/_rels/slideMaster18.xml.rels" ContentType="application/vnd.openxmlformats-package.relationships+xml"/>
  <Override PartName="/ppt/slideMasters/_rels/slideMaster86.xml.rels" ContentType="application/vnd.openxmlformats-package.relationships+xml"/>
  <Override PartName="/ppt/slideMasters/_rels/slideMaster120.xml.rels" ContentType="application/vnd.openxmlformats-package.relationships+xml"/>
  <Override PartName="/ppt/slideMasters/_rels/slideMaster99.xml.rels" ContentType="application/vnd.openxmlformats-package.relationships+xml"/>
  <Override PartName="/ppt/slideMasters/_rels/slideMaster19.xml.rels" ContentType="application/vnd.openxmlformats-package.relationships+xml"/>
  <Override PartName="/ppt/slideMasters/_rels/slideMaster87.xml.rels" ContentType="application/vnd.openxmlformats-package.relationships+xml"/>
  <Override PartName="/ppt/slideMasters/_rels/slideMaster40.xml.rels" ContentType="application/vnd.openxmlformats-package.relationships+xml"/>
  <Override PartName="/ppt/slideMasters/_rels/slideMaster107.xml.rels" ContentType="application/vnd.openxmlformats-package.relationships+xml"/>
  <Override PartName="/ppt/slideMasters/_rels/slideMaster121.xml.rels" ContentType="application/vnd.openxmlformats-package.relationships+xml"/>
  <Override PartName="/ppt/slideMasters/_rels/slideMaster88.xml.rels" ContentType="application/vnd.openxmlformats-package.relationships+xml"/>
  <Override PartName="/ppt/slideMasters/_rels/slideMaster41.xml.rels" ContentType="application/vnd.openxmlformats-package.relationships+xml"/>
  <Override PartName="/ppt/slideMasters/_rels/slideMaster108.xml.rels" ContentType="application/vnd.openxmlformats-package.relationships+xml"/>
  <Override PartName="/ppt/slideMasters/_rels/slideMaster122.xml.rels" ContentType="application/vnd.openxmlformats-package.relationships+xml"/>
  <Override PartName="/ppt/slideMasters/_rels/slideMaster42.xml.rels" ContentType="application/vnd.openxmlformats-package.relationships+xml"/>
  <Override PartName="/ppt/slideMasters/_rels/slideMaster109.xml.rels" ContentType="application/vnd.openxmlformats-package.relationships+xml"/>
  <Override PartName="/ppt/slideMasters/_rels/slideMaster123.xml.rels" ContentType="application/vnd.openxmlformats-package.relationships+xml"/>
  <Override PartName="/ppt/slideMasters/_rels/slideMaster26.xml.rels" ContentType="application/vnd.openxmlformats-package.relationships+xml"/>
  <Override PartName="/ppt/slideMasters/_rels/slideMaster94.xml.rels" ContentType="application/vnd.openxmlformats-package.relationships+xml"/>
  <Override PartName="/ppt/slideMasters/_rels/slideMaster29.xml.rels" ContentType="application/vnd.openxmlformats-package.relationships+xml"/>
  <Override PartName="/ppt/slideMasters/_rels/slideMaster97.xml.rels" ContentType="application/vnd.openxmlformats-package.relationships+xml"/>
  <Override PartName="/ppt/slideMasters/_rels/slideMaster98.xml.rels" ContentType="application/vnd.openxmlformats-package.relationships+xml"/>
  <Override PartName="/ppt/slideMasters/slideMaster127.xml" ContentType="application/vnd.openxmlformats-officedocument.presentationml.slideMaster+xml"/>
  <Override PartName="/ppt/slideMasters/slideMaster46.xml" ContentType="application/vnd.openxmlformats-officedocument.presentationml.slideMaster+xml"/>
  <Override PartName="/ppt/slideMasters/slideMaster126.xml" ContentType="application/vnd.openxmlformats-officedocument.presentationml.slideMaster+xml"/>
  <Override PartName="/ppt/slideMasters/slideMaster45.xml" ContentType="application/vnd.openxmlformats-officedocument.presentationml.slideMaster+xml"/>
  <Override PartName="/ppt/slideMasters/slideMaster125.xml" ContentType="application/vnd.openxmlformats-officedocument.presentationml.slideMaster+xml"/>
  <Override PartName="/ppt/slideMasters/slideMaster44.xml" ContentType="application/vnd.openxmlformats-officedocument.presentationml.slideMaster+xml"/>
  <Override PartName="/ppt/slideMasters/slideMaster124.xml" ContentType="application/vnd.openxmlformats-officedocument.presentationml.slideMaster+xml"/>
  <Override PartName="/ppt/slideMasters/slideMaster43.xml" ContentType="application/vnd.openxmlformats-officedocument.presentationml.slideMaster+xml"/>
  <Override PartName="/ppt/slideMasters/slideMaster119.xml" ContentType="application/vnd.openxmlformats-officedocument.presentationml.slideMaster+xml"/>
  <Override PartName="/ppt/slideMasters/slideMaster38.xml" ContentType="application/vnd.openxmlformats-officedocument.presentationml.slideMaster+xml"/>
  <Override PartName="/ppt/slideMasters/slideMaster118.xml" ContentType="application/vnd.openxmlformats-officedocument.presentationml.slideMaster+xml"/>
  <Override PartName="/ppt/slideMasters/slideMaster37.xml" ContentType="application/vnd.openxmlformats-officedocument.presentationml.slideMaster+xml"/>
  <Override PartName="/ppt/slideMasters/slideMaster117.xml" ContentType="application/vnd.openxmlformats-officedocument.presentationml.slideMaster+xml"/>
  <Override PartName="/ppt/slideMasters/slideMaster36.xml" ContentType="application/vnd.openxmlformats-officedocument.presentationml.slideMaster+xml"/>
  <Override PartName="/ppt/slideMasters/slideMaster116.xml" ContentType="application/vnd.openxmlformats-officedocument.presentationml.slideMaster+xml"/>
  <Override PartName="/ppt/slideMasters/slideMaster35.xml" ContentType="application/vnd.openxmlformats-officedocument.presentationml.slideMaster+xml"/>
  <Override PartName="/ppt/slideMasters/slideMaster66.xml" ContentType="application/vnd.openxmlformats-officedocument.presentationml.slideMaster+xml"/>
  <Override PartName="/ppt/slideMasters/slideMaster100.xml" ContentType="application/vnd.openxmlformats-officedocument.presentationml.slideMaster+xml"/>
  <Override PartName="/ppt/slideMasters/slideMaster65.xml" ContentType="application/vnd.openxmlformats-officedocument.presentationml.slideMaster+xml"/>
  <Override PartName="/ppt/slideMasters/slideMaster64.xml" ContentType="application/vnd.openxmlformats-officedocument.presentationml.slideMaster+xml"/>
  <Override PartName="/ppt/slideMasters/slideMaster63.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59.xml" ContentType="application/vnd.openxmlformats-officedocument.presentationml.slideMaster+xml"/>
  <Override PartName="/ppt/slideMasters/slideMaster143.xml" ContentType="application/vnd.openxmlformats-officedocument.presentationml.slideMaster+xml"/>
  <Override PartName="/ppt/slideMasters/slideMaster62.xml" ContentType="application/vnd.openxmlformats-officedocument.presentationml.slideMaster+xml"/>
  <Override PartName="/ppt/slideMasters/slideMaster142.xml" ContentType="application/vnd.openxmlformats-officedocument.presentationml.slideMaster+xml"/>
  <Override PartName="/ppt/slideMasters/slideMaster61.xml" ContentType="application/vnd.openxmlformats-officedocument.presentationml.slideMaster+xml"/>
  <Override PartName="/ppt/slideMasters/slideMaster57.xml" ContentType="application/vnd.openxmlformats-officedocument.presentationml.slideMaster+xml"/>
  <Override PartName="/ppt/slideMasters/slideMaster138.xml" ContentType="application/vnd.openxmlformats-officedocument.presentationml.slideMaster+xml"/>
  <Override PartName="/ppt/slideMasters/slideMaster83.xml" ContentType="application/vnd.openxmlformats-officedocument.presentationml.slideMaster+xml"/>
  <Override PartName="/ppt/slideMasters/slideMaster15.xml" ContentType="application/vnd.openxmlformats-officedocument.presentationml.slideMaster+xml"/>
  <Override PartName="/ppt/slideMasters/slideMaster7.xml" ContentType="application/vnd.openxmlformats-officedocument.presentationml.slideMaster+xml"/>
  <Override PartName="/ppt/slideMasters/slideMaster140.xml" ContentType="application/vnd.openxmlformats-officedocument.presentationml.slideMaster+xml"/>
  <Override PartName="/ppt/slideMasters/slideMaster98.xml" ContentType="application/vnd.openxmlformats-officedocument.presentationml.slideMaster+xml"/>
  <Override PartName="/ppt/slideMasters/slideMaster82.xml" ContentType="application/vnd.openxmlformats-officedocument.presentationml.slideMaster+xml"/>
  <Override PartName="/ppt/slideMasters/slideMaster14.xml" ContentType="application/vnd.openxmlformats-officedocument.presentationml.slideMaster+xml"/>
  <Override PartName="/ppt/slideMasters/slideMaster99.xml" ContentType="application/vnd.openxmlformats-officedocument.presentationml.slideMaster+xml"/>
  <Override PartName="/ppt/slideMasters/slideMaster84.xml" ContentType="application/vnd.openxmlformats-officedocument.presentationml.slideMaster+xml"/>
  <Override PartName="/ppt/slideMasters/slideMaster16.xml" ContentType="application/vnd.openxmlformats-officedocument.presentationml.slideMaster+xml"/>
  <Override PartName="/ppt/slideMasters/slideMaster13.xml" ContentType="application/vnd.openxmlformats-officedocument.presentationml.slideMaster+xml"/>
  <Override PartName="/ppt/slideMasters/slideMaster81.xml" ContentType="application/vnd.openxmlformats-officedocument.presentationml.slideMaster+xml"/>
  <Override PartName="/ppt/slideMasters/slideMaster54.xml" ContentType="application/vnd.openxmlformats-officedocument.presentationml.slideMaster+xml"/>
  <Override PartName="/ppt/slideMasters/slideMaster135.xml" ContentType="application/vnd.openxmlformats-officedocument.presentationml.slideMaster+xml"/>
  <Override PartName="/ppt/slideMasters/slideMaster55.xml" ContentType="application/vnd.openxmlformats-officedocument.presentationml.slideMaster+xml"/>
  <Override PartName="/ppt/slideMasters/slideMaster136.xml" ContentType="application/vnd.openxmlformats-officedocument.presentationml.slideMaster+xml"/>
  <Override PartName="/ppt/slideMasters/slideMaster141.xml" ContentType="application/vnd.openxmlformats-officedocument.presentationml.slideMaster+xml"/>
  <Override PartName="/ppt/slideMasters/slideMaster60.xml" ContentType="application/vnd.openxmlformats-officedocument.presentationml.slideMaster+xml"/>
  <Override PartName="/ppt/slideMasters/slideMaster56.xml" ContentType="application/vnd.openxmlformats-officedocument.presentationml.slideMaster+xml"/>
  <Override PartName="/ppt/slideMasters/slideMaster137.xml" ContentType="application/vnd.openxmlformats-officedocument.presentationml.slideMaster+xml"/>
  <Override PartName="/ppt/slideMasters/slideMaster134.xml" ContentType="application/vnd.openxmlformats-officedocument.presentationml.slideMaster+xml"/>
  <Override PartName="/ppt/slideMasters/slideMaster53.xml" ContentType="application/vnd.openxmlformats-officedocument.presentationml.slideMaster+xml"/>
  <Override PartName="/ppt/slideMasters/slideMaster133.xml" ContentType="application/vnd.openxmlformats-officedocument.presentationml.slideMaster+xml"/>
  <Override PartName="/ppt/slideMasters/slideMaster52.xml" ContentType="application/vnd.openxmlformats-officedocument.presentationml.slideMaster+xml"/>
  <Override PartName="/ppt/slideMasters/slideMaster139.xml" ContentType="application/vnd.openxmlformats-officedocument.presentationml.slideMaster+xml"/>
  <Override PartName="/ppt/slideMasters/slideMaster58.xml" ContentType="application/vnd.openxmlformats-officedocument.presentationml.slideMaster+xml"/>
  <Override PartName="/ppt/slideMasters/slideMaster132.xml" ContentType="application/vnd.openxmlformats-officedocument.presentationml.slideMaster+xml"/>
  <Override PartName="/ppt/slideMasters/slideMaster51.xml" ContentType="application/vnd.openxmlformats-officedocument.presentationml.slideMaster+xml"/>
  <Override PartName="/ppt/slideMasters/slideMaster39.xml" ContentType="application/vnd.openxmlformats-officedocument.presentationml.slideMaster+xml"/>
  <Override PartName="/ppt/slideMasters/slideMaster5.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80.xml" ContentType="application/vnd.openxmlformats-officedocument.presentationml.slideMaster+xml"/>
  <Override PartName="/ppt/slideMasters/slideMaster12.xml" ContentType="application/vnd.openxmlformats-officedocument.presentationml.slideMaster+xml"/>
  <Override PartName="/ppt/slideMasters/slideMaster50.xml" ContentType="application/vnd.openxmlformats-officedocument.presentationml.slideMaster+xml"/>
  <Override PartName="/ppt/slideMasters/slideMaster131.xml" ContentType="application/vnd.openxmlformats-officedocument.presentationml.slideMaster+xml"/>
  <Override PartName="/ppt/slideMasters/slideMaster49.xml" ContentType="application/vnd.openxmlformats-officedocument.presentationml.slideMaster+xml"/>
  <Override PartName="/ppt/slideMasters/slideMaster6.xml" ContentType="application/vnd.openxmlformats-officedocument.presentationml.slideMaster+xml"/>
  <Override PartName="/ppt/slideMasters/slideMaster130.xml" ContentType="application/vnd.openxmlformats-officedocument.presentationml.slideMaster+xml"/>
  <Override PartName="/ppt/slideMasters/slideMaster129.xml" ContentType="application/vnd.openxmlformats-officedocument.presentationml.slideMaster+xml"/>
  <Override PartName="/ppt/slideMasters/slideMaster48.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28.xml" ContentType="application/vnd.openxmlformats-officedocument.presentationml.slideMaster+xml"/>
  <Override PartName="/ppt/slideMasters/slideMaster47.xml" ContentType="application/vnd.openxmlformats-officedocument.presentationml.slideMaster+xml"/>
  <Override PartName="/ppt/slideMasters/slideMaster67.xml" ContentType="application/vnd.openxmlformats-officedocument.presentationml.slideMaster+xml"/>
  <Override PartName="/ppt/slideMasters/slideMaster101.xml" ContentType="application/vnd.openxmlformats-officedocument.presentationml.slideMaster+xml"/>
  <Override PartName="/ppt/slideMasters/slideMaster20.xml" ContentType="application/vnd.openxmlformats-officedocument.presentationml.slideMaster+xml"/>
  <Override PartName="/ppt/slideMasters/slideMaster68.xml" ContentType="application/vnd.openxmlformats-officedocument.presentationml.slideMaster+xml"/>
  <Override PartName="/ppt/slideMasters/slideMaster102.xml" ContentType="application/vnd.openxmlformats-officedocument.presentationml.slideMaster+xml"/>
  <Override PartName="/ppt/slideMasters/slideMaster21.xml" ContentType="application/vnd.openxmlformats-officedocument.presentationml.slideMaster+xml"/>
  <Override PartName="/ppt/slideMasters/slideMaster69.xml" ContentType="application/vnd.openxmlformats-officedocument.presentationml.slideMaster+xml"/>
  <Override PartName="/ppt/slideMasters/slideMaster103.xml" ContentType="application/vnd.openxmlformats-officedocument.presentationml.slideMaster+xml"/>
  <Override PartName="/ppt/slideMasters/slideMaster22.xml" ContentType="application/vnd.openxmlformats-officedocument.presentationml.slideMaster+xml"/>
  <Override PartName="/ppt/slideMasters/slideMaster90.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110.xml" ContentType="application/vnd.openxmlformats-officedocument.presentationml.slideMaster+xml"/>
  <Override PartName="/ppt/slideMasters/slideMaster77.xml" ContentType="application/vnd.openxmlformats-officedocument.presentationml.slideMaster+xml"/>
  <Override PartName="/ppt/slideMasters/slideMaster111.xml" ContentType="application/vnd.openxmlformats-officedocument.presentationml.slideMaster+xml"/>
  <Override PartName="/ppt/slideMasters/slideMaster30.xml" ContentType="application/vnd.openxmlformats-officedocument.presentationml.slideMaster+xml"/>
  <Override PartName="/ppt/slideMasters/slideMaster78.xml" ContentType="application/vnd.openxmlformats-officedocument.presentationml.slideMaster+xml"/>
  <Override PartName="/ppt/slideMasters/slideMaster112.xml" ContentType="application/vnd.openxmlformats-officedocument.presentationml.slideMaster+xml"/>
  <Override PartName="/ppt/slideMasters/slideMaster31.xml" ContentType="application/vnd.openxmlformats-officedocument.presentationml.slideMaster+xml"/>
  <Override PartName="/ppt/slideMasters/slideMaster79.xml" ContentType="application/vnd.openxmlformats-officedocument.presentationml.slideMaster+xml"/>
  <Override PartName="/ppt/slideMasters/slideMaster113.xml" ContentType="application/vnd.openxmlformats-officedocument.presentationml.slideMaster+xml"/>
  <Override PartName="/ppt/slideMasters/slideMaster32.xml" ContentType="application/vnd.openxmlformats-officedocument.presentationml.slideMaster+xml"/>
  <Override PartName="/ppt/slideMasters/slideMaster17.xml" ContentType="application/vnd.openxmlformats-officedocument.presentationml.slideMaster+xml"/>
  <Override PartName="/ppt/slideMasters/slideMaster85.xml" ContentType="application/vnd.openxmlformats-officedocument.presentationml.slideMaster+xml"/>
  <Override PartName="/ppt/slideMasters/slideMaster18.xml" ContentType="application/vnd.openxmlformats-officedocument.presentationml.slideMaster+xml"/>
  <Override PartName="/ppt/slideMasters/slideMaster86.xml" ContentType="application/vnd.openxmlformats-officedocument.presentationml.slideMaster+xml"/>
  <Override PartName="/ppt/slideMasters/slideMaster120.xml" ContentType="application/vnd.openxmlformats-officedocument.presentationml.slideMaster+xml"/>
  <Override PartName="/ppt/slideMasters/slideMaster19.xml" ContentType="application/vnd.openxmlformats-officedocument.presentationml.slideMaster+xml"/>
  <Override PartName="/ppt/slideMasters/slideMaster87.xml" ContentType="application/vnd.openxmlformats-officedocument.presentationml.slideMaster+xml"/>
  <Override PartName="/ppt/slideMasters/slideMaster121.xml" ContentType="application/vnd.openxmlformats-officedocument.presentationml.slideMaster+xml"/>
  <Override PartName="/ppt/slideMasters/slideMaster40.xml" ContentType="application/vnd.openxmlformats-officedocument.presentationml.slideMaster+xml"/>
  <Override PartName="/ppt/slideMasters/slideMaster88.xml" ContentType="application/vnd.openxmlformats-officedocument.presentationml.slideMaster+xml"/>
  <Override PartName="/ppt/slideMasters/slideMaster122.xml" ContentType="application/vnd.openxmlformats-officedocument.presentationml.slideMaster+xml"/>
  <Override PartName="/ppt/slideMasters/slideMaster41.xml" ContentType="application/vnd.openxmlformats-officedocument.presentationml.slideMaster+xml"/>
  <Override PartName="/ppt/slideMasters/slideMaster89.xml" ContentType="application/vnd.openxmlformats-officedocument.presentationml.slideMaster+xml"/>
  <Override PartName="/ppt/slideMasters/slideMaster123.xml" ContentType="application/vnd.openxmlformats-officedocument.presentationml.slideMaster+xml"/>
  <Override PartName="/ppt/slideMasters/slideMaster42.xml" ContentType="application/vnd.openxmlformats-officedocument.presentationml.slideMaster+xml"/>
  <Override PartName="/ppt/slideMasters/slideMaster97.xml" ContentType="application/vnd.openxmlformats-officedocument.presentationml.slideMaster+xml"/>
  <Override PartName="/ppt/slideMasters/slideMaster29.xml" ContentType="application/vnd.openxmlformats-officedocument.presentationml.slideMaster+xml"/>
  <Override PartName="/ppt/slideMasters/slideMaster91.xml" ContentType="application/vnd.openxmlformats-officedocument.presentationml.slideMaster+xml"/>
  <Override PartName="/ppt/slideMasters/slideMaster23.xml" ContentType="application/vnd.openxmlformats-officedocument.presentationml.slideMaster+xml"/>
  <Override PartName="/ppt/slideMasters/slideMaster104.xml" ContentType="application/vnd.openxmlformats-officedocument.presentationml.slideMaster+xml"/>
  <Override PartName="/ppt/slideMasters/slideMaster92.xml" ContentType="application/vnd.openxmlformats-officedocument.presentationml.slideMaster+xml"/>
  <Override PartName="/ppt/slideMasters/slideMaster24.xml" ContentType="application/vnd.openxmlformats-officedocument.presentationml.slideMaster+xml"/>
  <Override PartName="/ppt/slideMasters/slideMaster105.xml" ContentType="application/vnd.openxmlformats-officedocument.presentationml.slideMaster+xml"/>
  <Override PartName="/ppt/slideMasters/slideMaster25.xml" ContentType="application/vnd.openxmlformats-officedocument.presentationml.slideMaster+xml"/>
  <Override PartName="/ppt/slideMasters/slideMaster93.xml" ContentType="application/vnd.openxmlformats-officedocument.presentationml.slideMaster+xml"/>
  <Override PartName="/ppt/slideMasters/slideMaster106.xml" ContentType="application/vnd.openxmlformats-officedocument.presentationml.slideMaster+xml"/>
  <Override PartName="/ppt/slideMasters/slideMaster94.xml" ContentType="application/vnd.openxmlformats-officedocument.presentationml.slideMaster+xml"/>
  <Override PartName="/ppt/slideMasters/slideMaster26.xml" ContentType="application/vnd.openxmlformats-officedocument.presentationml.slideMaster+xml"/>
  <Override PartName="/ppt/slideMasters/slideMaster107.xml" ContentType="application/vnd.openxmlformats-officedocument.presentationml.slideMaster+xml"/>
  <Override PartName="/ppt/slideMasters/slideMaster27.xml" ContentType="application/vnd.openxmlformats-officedocument.presentationml.slideMaster+xml"/>
  <Override PartName="/ppt/slideMasters/slideMaster95.xml" ContentType="application/vnd.openxmlformats-officedocument.presentationml.slideMaster+xml"/>
  <Override PartName="/ppt/slideMasters/slideMaster108.xml" ContentType="application/vnd.openxmlformats-officedocument.presentationml.slideMaster+xml"/>
  <Override PartName="/ppt/slideMasters/slideMaster96.xml" ContentType="application/vnd.openxmlformats-officedocument.presentationml.slideMaster+xml"/>
  <Override PartName="/ppt/slideMasters/slideMaster28.xml" ContentType="application/vnd.openxmlformats-officedocument.presentationml.slideMaster+xml"/>
  <Override PartName="/ppt/slideMasters/slideMaster109.xml" ContentType="application/vnd.openxmlformats-officedocument.presentationml.slideMaster+xml"/>
  <Override PartName="/ppt/slideMasters/slideMaster33.xml" ContentType="application/vnd.openxmlformats-officedocument.presentationml.slideMaster+xml"/>
  <Override PartName="/ppt/slideMasters/slideMaster114.xml" ContentType="application/vnd.openxmlformats-officedocument.presentationml.slideMaster+xml"/>
  <Override PartName="/ppt/slideMasters/slideMaster34.xml" ContentType="application/vnd.openxmlformats-officedocument.presentationml.slideMaster+xml"/>
  <Override PartName="/ppt/slideMasters/slideMaster115.xml" ContentType="application/vnd.openxmlformats-officedocument.presentationml.slideMaster+xml"/>
  <Override PartName="/ppt/presProps.xml" ContentType="application/vnd.openxmlformats-officedocument.presentationml.presProps+xml"/>
  <Override PartName="/ppt/theme/theme126.xml" ContentType="application/vnd.openxmlformats-officedocument.theme+xml"/>
  <Override PartName="/ppt/theme/theme43.xml" ContentType="application/vnd.openxmlformats-officedocument.theme+xml"/>
  <Override PartName="/ppt/theme/theme125.xml" ContentType="application/vnd.openxmlformats-officedocument.theme+xml"/>
  <Override PartName="/ppt/theme/theme42.xml" ContentType="application/vnd.openxmlformats-officedocument.theme+xml"/>
  <Override PartName="/ppt/theme/theme124.xml" ContentType="application/vnd.openxmlformats-officedocument.theme+xml"/>
  <Override PartName="/ppt/theme/theme41.xml" ContentType="application/vnd.openxmlformats-officedocument.theme+xml"/>
  <Override PartName="/ppt/theme/theme123.xml" ContentType="application/vnd.openxmlformats-officedocument.theme+xml"/>
  <Override PartName="/ppt/theme/theme40.xml" ContentType="application/vnd.openxmlformats-officedocument.theme+xml"/>
  <Override PartName="/ppt/theme/theme122.xml" ContentType="application/vnd.openxmlformats-officedocument.theme+xml"/>
  <Override PartName="/ppt/theme/theme121.xml" ContentType="application/vnd.openxmlformats-officedocument.theme+xml"/>
  <Override PartName="/ppt/theme/theme116.xml" ContentType="application/vnd.openxmlformats-officedocument.theme+xml"/>
  <Override PartName="/ppt/theme/theme33.xml" ContentType="application/vnd.openxmlformats-officedocument.theme+xml"/>
  <Override PartName="/ppt/theme/theme115.xml" ContentType="application/vnd.openxmlformats-officedocument.theme+xml"/>
  <Override PartName="/ppt/theme/theme32.xml" ContentType="application/vnd.openxmlformats-officedocument.theme+xml"/>
  <Override PartName="/ppt/theme/theme114.xml" ContentType="application/vnd.openxmlformats-officedocument.theme+xml"/>
  <Override PartName="/ppt/theme/theme31.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95.xml" ContentType="application/vnd.openxmlformats-officedocument.theme+xml"/>
  <Override PartName="/ppt/theme/theme5.xml" ContentType="application/vnd.openxmlformats-officedocument.theme+xml"/>
  <Override PartName="/ppt/theme/theme110.xml" ContentType="application/vnd.openxmlformats-officedocument.theme+xml"/>
  <Override PartName="/ppt/theme/theme49.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96.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29.xml" ContentType="application/vnd.openxmlformats-officedocument.theme+xml"/>
  <Override PartName="/ppt/theme/theme97.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117.xml" ContentType="application/vnd.openxmlformats-officedocument.theme+xml"/>
  <Override PartName="/ppt/theme/theme10.xml" ContentType="application/vnd.openxmlformats-officedocument.theme+xml"/>
  <Override PartName="/ppt/theme/theme98.xml" ContentType="application/vnd.openxmlformats-officedocument.theme+xml"/>
  <Override PartName="/ppt/theme/theme8.xml" ContentType="application/vnd.openxmlformats-officedocument.theme+xml"/>
  <Override PartName="/ppt/theme/theme118.xml" ContentType="application/vnd.openxmlformats-officedocument.theme+xml"/>
  <Override PartName="/ppt/theme/theme35.xml" ContentType="application/vnd.openxmlformats-officedocument.theme+xml"/>
  <Override PartName="/ppt/theme/theme99.xml" ContentType="application/vnd.openxmlformats-officedocument.theme+xml"/>
  <Override PartName="/ppt/theme/theme9.xml" ContentType="application/vnd.openxmlformats-officedocument.theme+xml"/>
  <Override PartName="/ppt/theme/theme119.xml" ContentType="application/vnd.openxmlformats-officedocument.theme+xml"/>
  <Override PartName="/ppt/theme/theme36.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41.xml" ContentType="application/vnd.openxmlformats-officedocument.theme+xml"/>
  <Override PartName="/ppt/theme/theme139.xml" ContentType="application/vnd.openxmlformats-officedocument.theme+xml"/>
  <Override PartName="/ppt/theme/theme56.xml" ContentType="application/vnd.openxmlformats-officedocument.theme+xml"/>
  <Override PartName="/ppt/theme/theme130.xml" ContentType="application/vnd.openxmlformats-officedocument.theme+xml"/>
  <Override PartName="/ppt/theme/theme69.xml" ContentType="application/vnd.openxmlformats-officedocument.theme+xml"/>
  <Override PartName="/ppt/theme/theme45.xml" ContentType="application/vnd.openxmlformats-officedocument.theme+xml"/>
  <Override PartName="/ppt/theme/theme128.xml" ContentType="application/vnd.openxmlformats-officedocument.theme+xml"/>
  <Override PartName="/ppt/theme/theme138.xml" ContentType="application/vnd.openxmlformats-officedocument.theme+xml"/>
  <Override PartName="/ppt/theme/theme55.xml" ContentType="application/vnd.openxmlformats-officedocument.theme+xml"/>
  <Override PartName="/ppt/theme/theme142.xml" ContentType="application/vnd.openxmlformats-officedocument.theme+xml"/>
  <Override PartName="/ppt/theme/theme140.xml" ContentType="application/vnd.openxmlformats-officedocument.theme+xml"/>
  <Override PartName="/ppt/theme/theme79.xml" ContentType="application/vnd.openxmlformats-officedocument.theme+xml"/>
  <Override PartName="/ppt/theme/theme136.xml" ContentType="application/vnd.openxmlformats-officedocument.theme+xml"/>
  <Override PartName="/ppt/theme/theme53.xml" ContentType="application/vnd.openxmlformats-officedocument.theme+xml"/>
  <Override PartName="/ppt/theme/theme48.xml" ContentType="application/vnd.openxmlformats-officedocument.theme+xml"/>
  <Override PartName="/ppt/theme/theme39.xml" ContentType="application/vnd.openxmlformats-officedocument.theme+xml"/>
  <Override PartName="/ppt/theme/theme100.xml" ContentType="application/vnd.openxmlformats-officedocument.theme+xml"/>
  <Override PartName="/ppt/theme/theme54.xml" ContentType="application/vnd.openxmlformats-officedocument.theme+xml"/>
  <Override PartName="/ppt/theme/theme137.xml" ContentType="application/vnd.openxmlformats-officedocument.theme+xml"/>
  <Override PartName="/ppt/theme/theme135.xml" ContentType="application/vnd.openxmlformats-officedocument.theme+xml"/>
  <Override PartName="/ppt/theme/theme52.xml" ContentType="application/vnd.openxmlformats-officedocument.theme+xml"/>
  <Override PartName="/ppt/theme/theme12.xml" ContentType="application/vnd.openxmlformats-officedocument.theme+xml"/>
  <Override PartName="/ppt/theme/theme80.xml" ContentType="application/vnd.openxmlformats-officedocument.theme+xml"/>
  <Override PartName="/ppt/theme/theme38.xml" ContentType="application/vnd.openxmlformats-officedocument.theme+xml"/>
  <Override PartName="/ppt/theme/theme129.xml" ContentType="application/vnd.openxmlformats-officedocument.theme+xml"/>
  <Override PartName="/ppt/theme/theme46.xml" ContentType="application/vnd.openxmlformats-officedocument.theme+xml"/>
  <Override PartName="/ppt/theme/theme37.xml" ContentType="application/vnd.openxmlformats-officedocument.theme+xml"/>
  <Override PartName="/ppt/theme/theme133.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134.xml" ContentType="application/vnd.openxmlformats-officedocument.theme+xml"/>
  <Override PartName="/ppt/theme/theme47.xml" ContentType="application/vnd.openxmlformats-officedocument.theme+xml"/>
  <Override PartName="/ppt/theme/theme13.xml" ContentType="application/vnd.openxmlformats-officedocument.theme+xml"/>
  <Override PartName="/ppt/theme/theme81.xml" ContentType="application/vnd.openxmlformats-officedocument.theme+xml"/>
  <Override PartName="/ppt/theme/theme14.xml" ContentType="application/vnd.openxmlformats-officedocument.theme+xml"/>
  <Override PartName="/ppt/theme/theme82.xml" ContentType="application/vnd.openxmlformats-officedocument.theme+xml"/>
  <Override PartName="/ppt/theme/theme15.xml" ContentType="application/vnd.openxmlformats-officedocument.theme+xml"/>
  <Override PartName="/ppt/theme/theme83.xml" ContentType="application/vnd.openxmlformats-officedocument.theme+xml"/>
  <Override PartName="/ppt/theme/theme57.xml" ContentType="application/vnd.openxmlformats-officedocument.theme+xml"/>
  <Override PartName="/ppt/theme/theme44.xml" ContentType="application/vnd.openxmlformats-officedocument.theme+xml"/>
  <Override PartName="/ppt/theme/theme127.xml" ContentType="application/vnd.openxmlformats-officedocument.theme+xml"/>
  <Override PartName="/ppt/theme/theme16.xml" ContentType="application/vnd.openxmlformats-officedocument.theme+xml"/>
  <Override PartName="/ppt/theme/theme84.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120.xml" ContentType="application/vnd.openxmlformats-officedocument.theme+xml"/>
  <Override PartName="/ppt/theme/theme143.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17.xml" ContentType="application/vnd.openxmlformats-officedocument.theme+xml"/>
  <Override PartName="/ppt/theme/theme85.xml" ContentType="application/vnd.openxmlformats-officedocument.theme+xml"/>
  <Override PartName="/ppt/theme/theme18.xml" ContentType="application/vnd.openxmlformats-officedocument.theme+xml"/>
  <Override PartName="/ppt/theme/theme86.xml" ContentType="application/vnd.openxmlformats-officedocument.theme+xml"/>
  <Override PartName="/ppt/theme/theme19.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20.xml" ContentType="application/vnd.openxmlformats-officedocument.theme+xml"/>
  <Override PartName="/ppt/theme/theme103.xml" ContentType="application/vnd.openxmlformats-officedocument.theme+xml"/>
  <Override PartName="/ppt/theme/theme21.xml" ContentType="application/vnd.openxmlformats-officedocument.theme+xml"/>
  <Override PartName="/ppt/theme/theme104.xml" ContentType="application/vnd.openxmlformats-officedocument.theme+xml"/>
  <Override PartName="/ppt/theme/theme22.xml" ContentType="application/vnd.openxmlformats-officedocument.theme+xml"/>
  <Override PartName="/ppt/theme/theme90.xml" ContentType="application/vnd.openxmlformats-officedocument.theme+xml"/>
  <Override PartName="/ppt/theme/theme105.xml" ContentType="application/vnd.openxmlformats-officedocument.theme+xml"/>
  <Override PartName="/ppt/theme/theme91.xml" ContentType="application/vnd.openxmlformats-officedocument.theme+xml"/>
  <Override PartName="/ppt/theme/theme23.xml" ContentType="application/vnd.openxmlformats-officedocument.theme+xml"/>
  <Override PartName="/ppt/theme/theme106.xml" ContentType="application/vnd.openxmlformats-officedocument.theme+xml"/>
  <Override PartName="/ppt/theme/theme92.xml" ContentType="application/vnd.openxmlformats-officedocument.theme+xml"/>
  <Override PartName="/ppt/theme/theme24.xml" ContentType="application/vnd.openxmlformats-officedocument.theme+xml"/>
  <Override PartName="/ppt/theme/theme107.xml" ContentType="application/vnd.openxmlformats-officedocument.theme+xml"/>
  <Override PartName="/ppt/theme/theme93.xml" ContentType="application/vnd.openxmlformats-officedocument.theme+xml"/>
  <Override PartName="/ppt/theme/theme25.xml" ContentType="application/vnd.openxmlformats-officedocument.theme+xml"/>
  <Override PartName="/ppt/theme/theme108.xml" ContentType="application/vnd.openxmlformats-officedocument.theme+xml"/>
  <Override PartName="/ppt/theme/theme26.xml" ContentType="application/vnd.openxmlformats-officedocument.theme+xml"/>
  <Override PartName="/ppt/theme/theme94.xml" ContentType="application/vnd.openxmlformats-officedocument.theme+xml"/>
  <Override PartName="/ppt/theme/theme109.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30.xml" ContentType="application/vnd.openxmlformats-officedocument.theme+xml"/>
  <Override PartName="/ppt/theme/theme113.xml" ContentType="application/vnd.openxmlformats-officedocument.theme+xml"/>
  <Override PartName="/ppt/slideLayouts/_rels/slideLayout118.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74.xml.rels" ContentType="application/vnd.openxmlformats-package.relationships+xml"/>
  <Override PartName="/ppt/slideLayouts/_rels/slideLayout106.xml.rels" ContentType="application/vnd.openxmlformats-package.relationships+xml"/>
  <Override PartName="/ppt/slideLayouts/_rels/slideLayout73.xml.rels" ContentType="application/vnd.openxmlformats-package.relationships+xml"/>
  <Override PartName="/ppt/slideLayouts/_rels/slideLayout105.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36.xml.rels" ContentType="application/vnd.openxmlformats-package.relationships+xml"/>
  <Override PartName="/ppt/slideLayouts/_rels/slideLayout135.xml.rels" ContentType="application/vnd.openxmlformats-package.relationships+xml"/>
  <Override PartName="/ppt/slideLayouts/_rels/slideLayout79.xml.rels" ContentType="application/vnd.openxmlformats-package.relationships+xml"/>
  <Override PartName="/ppt/slideLayouts/_rels/slideLayout9.xml.rels" ContentType="application/vnd.openxmlformats-package.relationships+xml"/>
  <Override PartName="/ppt/slideLayouts/_rels/slideLayout134.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78.xml.rels" ContentType="application/vnd.openxmlformats-package.relationships+xml"/>
  <Override PartName="/ppt/slideLayouts/_rels/slideLayout20.xml.rels" ContentType="application/vnd.openxmlformats-package.relationships+xml"/>
  <Override PartName="/ppt/slideLayouts/_rels/slideLayout36.xml.rels" ContentType="application/vnd.openxmlformats-package.relationships+xml"/>
  <Override PartName="/ppt/slideLayouts/_rels/slideLayout56.xml.rels" ContentType="application/vnd.openxmlformats-package.relationships+xml"/>
  <Override PartName="/ppt/slideLayouts/_rels/slideLayout111.xml.rels" ContentType="application/vnd.openxmlformats-package.relationships+xml"/>
  <Override PartName="/ppt/slideLayouts/_rels/slideLayout35.xml.rels" ContentType="application/vnd.openxmlformats-package.relationships+xml"/>
  <Override PartName="/ppt/slideLayouts/_rels/slideLayout55.xml.rels" ContentType="application/vnd.openxmlformats-package.relationships+xml"/>
  <Override PartName="/ppt/slideLayouts/_rels/slideLayout110.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26.xml.rels" ContentType="application/vnd.openxmlformats-package.relationships+xml"/>
  <Override PartName="/ppt/slideLayouts/_rels/slideLayout27.xml.rels" ContentType="application/vnd.openxmlformats-package.relationships+xml"/>
  <Override PartName="/ppt/slideLayouts/_rels/slideLayout95.xml.rels" ContentType="application/vnd.openxmlformats-package.relationships+xml"/>
  <Override PartName="/ppt/slideLayouts/_rels/slideLayout29.xml.rels" ContentType="application/vnd.openxmlformats-package.relationships+xml"/>
  <Override PartName="/ppt/slideLayouts/_rels/slideLayout97.xml.rels" ContentType="application/vnd.openxmlformats-package.relationships+xml"/>
  <Override PartName="/ppt/slideLayouts/_rels/slideLayout103.xml.rels" ContentType="application/vnd.openxmlformats-package.relationships+xml"/>
  <Override PartName="/ppt/slideLayouts/_rels/slideLayout48.xml.rels" ContentType="application/vnd.openxmlformats-package.relationships+xml"/>
  <Override PartName="/ppt/slideLayouts/_rels/slideLayout99.xml.rels" ContentType="application/vnd.openxmlformats-package.relationships+xml"/>
  <Override PartName="/ppt/slideLayouts/_rels/slideLayout138.xml.rels" ContentType="application/vnd.openxmlformats-package.relationships+xml"/>
  <Override PartName="/ppt/slideLayouts/_rels/slideLayout101.xml.rels" ContentType="application/vnd.openxmlformats-package.relationships+xml"/>
  <Override PartName="/ppt/slideLayouts/_rels/slideLayout46.xml.rels" ContentType="application/vnd.openxmlformats-package.relationships+xml"/>
  <Override PartName="/ppt/slideLayouts/_rels/slideLayout137.xml.rels" ContentType="application/vnd.openxmlformats-package.relationships+xml"/>
  <Override PartName="/ppt/slideLayouts/_rels/slideLayout92.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100.xml.rels" ContentType="application/vnd.openxmlformats-package.relationships+xml"/>
  <Override PartName="/ppt/slideLayouts/_rels/slideLayout45.xml.rels" ContentType="application/vnd.openxmlformats-package.relationships+xml"/>
  <Override PartName="/ppt/slideLayouts/_rels/slideLayout139.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102.xml.rels" ContentType="application/vnd.openxmlformats-package.relationships+xml"/>
  <Override PartName="/ppt/slideLayouts/_rels/slideLayout47.xml.rels" ContentType="application/vnd.openxmlformats-package.relationships+xml"/>
  <Override PartName="/ppt/slideLayouts/_rels/slideLayout89.xml.rels" ContentType="application/vnd.openxmlformats-package.relationships+xml"/>
  <Override PartName="/ppt/slideLayouts/_rels/slideLayout52.xml.rels" ContentType="application/vnd.openxmlformats-package.relationships+xml"/>
  <Override PartName="/ppt/slideLayouts/_rels/slideLayout98.xml.rels" ContentType="application/vnd.openxmlformats-package.relationships+xml"/>
  <Override PartName="/ppt/slideLayouts/_rels/slideLayout87.xml.rels" ContentType="application/vnd.openxmlformats-package.relationships+xml"/>
  <Override PartName="/ppt/slideLayouts/_rels/slideLayout19.xml.rels" ContentType="application/vnd.openxmlformats-package.relationships+xml"/>
  <Override PartName="/ppt/slideLayouts/_rels/slideLayout11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50.xml.rels" ContentType="application/vnd.openxmlformats-package.relationships+xml"/>
  <Override PartName="/ppt/slideLayouts/_rels/slideLayout127.xml.rels" ContentType="application/vnd.openxmlformats-package.relationships+xml"/>
  <Override PartName="/ppt/slideLayouts/_rels/slideLayout125.xml.rels" ContentType="application/vnd.openxmlformats-package.relationships+xml"/>
  <Override PartName="/ppt/slideLayouts/_rels/slideLayout49.xml.rels" ContentType="application/vnd.openxmlformats-package.relationships+xml"/>
  <Override PartName="/ppt/slideLayouts/_rels/slideLayout104.xml.rels" ContentType="application/vnd.openxmlformats-package.relationships+xml"/>
  <Override PartName="/ppt/slideLayouts/_rels/slideLayout88.xml.rels" ContentType="application/vnd.openxmlformats-package.relationships+xml"/>
  <Override PartName="/ppt/slideLayouts/_rels/slideLayout143.xml.rels" ContentType="application/vnd.openxmlformats-package.relationships+xml"/>
  <Override PartName="/ppt/slideLayouts/_rels/slideLayout51.xml.rels" ContentType="application/vnd.openxmlformats-package.relationships+xml"/>
  <Override PartName="/ppt/slideLayouts/_rels/slideLayout96.xml.rels" ContentType="application/vnd.openxmlformats-package.relationships+xml"/>
  <Override PartName="/ppt/slideLayouts/_rels/slideLayout28.xml.rels" ContentType="application/vnd.openxmlformats-package.relationships+xml"/>
  <Override PartName="/ppt/slideLayouts/_rels/slideLayout133.xml.rels" ContentType="application/vnd.openxmlformats-package.relationships+xml"/>
  <Override PartName="/ppt/slideLayouts/_rels/slideLayout8.xml.rels" ContentType="application/vnd.openxmlformats-package.relationships+xml"/>
  <Override PartName="/ppt/slideLayouts/_rels/slideLayout1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7.xml.rels" ContentType="application/vnd.openxmlformats-package.relationships+xml"/>
  <Override PartName="/ppt/slideLayouts/_rels/slideLayout132.xml.rels" ContentType="application/vnd.openxmlformats-package.relationships+xml"/>
  <Override PartName="/ppt/slideLayouts/_rels/slideLayout77.xml.rels" ContentType="application/vnd.openxmlformats-package.relationships+xml"/>
  <Override PartName="/ppt/slideLayouts/_rels/slideLayout6.xml.rels" ContentType="application/vnd.openxmlformats-package.relationships+xml"/>
  <Override PartName="/ppt/slideLayouts/_rels/slideLayout131.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22.xml.rels" ContentType="application/vnd.openxmlformats-package.relationships+xml"/>
  <Override PartName="/ppt/slideLayouts/_rels/slideLayout67.xml.rels" ContentType="application/vnd.openxmlformats-package.relationships+xml"/>
  <Override PartName="/ppt/slideLayouts/_rels/slideLayout121.xml.rels" ContentType="application/vnd.openxmlformats-package.relationships+xml"/>
  <Override PartName="/ppt/slideLayouts/_rels/slideLayout66.xml.rels" ContentType="application/vnd.openxmlformats-package.relationships+xml"/>
  <Override PartName="/ppt/slideLayouts/_rels/slideLayout120.xml.rels" ContentType="application/vnd.openxmlformats-package.relationships+xml"/>
  <Override PartName="/ppt/slideLayouts/_rels/slideLayout6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91.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24.xml.rels" ContentType="application/vnd.openxmlformats-package.relationships+xml"/>
  <Override PartName="/ppt/slideLayouts/_rels/slideLayout69.xml.rels" ContentType="application/vnd.openxmlformats-package.relationships+xml"/>
  <Override PartName="/ppt/slideLayouts/_rels/slideLayout93.xml.rels" ContentType="application/vnd.openxmlformats-package.relationships+xml"/>
  <Override PartName="/ppt/slideLayouts/_rels/slideLayout25.xml.rels" ContentType="application/vnd.openxmlformats-package.relationships+xml"/>
  <Override PartName="/ppt/slideLayouts/_rels/slideLayout130.xml.rels" ContentType="application/vnd.openxmlformats-package.relationships+xml"/>
  <Override PartName="/ppt/slideLayouts/_rels/slideLayout5.xml.rels" ContentType="application/vnd.openxmlformats-package.relationships+xml"/>
  <Override PartName="/ppt/slideLayouts/_rels/slideLayout9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23.xml.rels" ContentType="application/vnd.openxmlformats-package.relationships+xml"/>
  <Override PartName="/ppt/slideLayouts/_rels/slideLayout68.xml.rels" ContentType="application/vnd.openxmlformats-package.relationships+xml"/>
  <Override PartName="/ppt/slideLayouts/_rels/slideLayout39.xml.rels" ContentType="application/vnd.openxmlformats-package.relationships+xml"/>
  <Override PartName="/ppt/slideLayouts/_rels/slideLayout112.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80.xml.rels" ContentType="application/vnd.openxmlformats-package.relationships+xml"/>
  <Override PartName="/ppt/slideLayouts/_rels/slideLayout113.xml.rels" ContentType="application/vnd.openxmlformats-package.relationships+xml"/>
  <Override PartName="/ppt/slideLayouts/_rels/slideLayout58.xml.rels" ContentType="application/vnd.openxmlformats-package.relationships+xml"/>
  <Override PartName="/ppt/slideLayouts/_rels/slideLayout13.xml.rels" ContentType="application/vnd.openxmlformats-package.relationships+xml"/>
  <Override PartName="/ppt/slideLayouts/_rels/slideLayout81.xml.rels" ContentType="application/vnd.openxmlformats-package.relationships+xml"/>
  <Override PartName="/ppt/slideLayouts/_rels/slideLayout84.xml.rels" ContentType="application/vnd.openxmlformats-package.relationships+xml"/>
  <Override PartName="/ppt/slideLayouts/_rels/slideLayout16.xml.rels" ContentType="application/vnd.openxmlformats-package.relationships+xml"/>
  <Override PartName="/ppt/slideLayouts/_rels/slideLayout114.xml.rels" ContentType="application/vnd.openxmlformats-package.relationships+xml"/>
  <Override PartName="/ppt/slideLayouts/_rels/slideLayout5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85.xml.rels" ContentType="application/vnd.openxmlformats-package.relationships+xml"/>
  <Override PartName="/ppt/slideLayouts/_rels/slideLayout17.xml.rels" ContentType="application/vnd.openxmlformats-package.relationships+xml"/>
  <Override PartName="/ppt/slideLayouts/_rels/slideLayout115.xml.rels" ContentType="application/vnd.openxmlformats-package.relationships+xml"/>
  <Override PartName="/ppt/slideLayouts/_rels/slideLayout15.xml.rels" ContentType="application/vnd.openxmlformats-package.relationships+xml"/>
  <Override PartName="/ppt/slideLayouts/_rels/slideLayout83.xml.rels" ContentType="application/vnd.openxmlformats-package.relationships+xml"/>
  <Override PartName="/ppt/slideLayouts/_rels/slideLayout86.xml.rels" ContentType="application/vnd.openxmlformats-package.relationships+xml"/>
  <Override PartName="/ppt/slideLayouts/_rels/slideLayout18.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95.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119.xml" ContentType="application/vnd.openxmlformats-officedocument.presentationml.slideLayout+xml"/>
  <Override PartName="/ppt/slideLayouts/slideLayout127.xml" ContentType="application/vnd.openxmlformats-officedocument.presentationml.slideLayout+xml"/>
  <Override PartName="/ppt/slideLayouts/slideLayout125.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126.xml" ContentType="application/vnd.openxmlformats-officedocument.presentationml.slideLayout+xml"/>
  <Override PartName="/ppt/slideLayouts/slideLayout21.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122.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132.xml" ContentType="application/vnd.openxmlformats-officedocument.presentationml.slideLayout+xml"/>
  <Override PartName="/ppt/slideLayouts/slideLayout34.xml" ContentType="application/vnd.openxmlformats-officedocument.presentationml.slideLayout+xml"/>
  <Override PartName="/ppt/slideLayouts/slideLayout30.xml" ContentType="application/vnd.openxmlformats-officedocument.presentationml.slideLayout+xml"/>
  <Override PartName="/ppt/slideLayouts/slideLayout133.xml" ContentType="application/vnd.openxmlformats-officedocument.presentationml.slideLayout+xml"/>
  <Override PartName="/ppt/slideLayouts/slideLayout35.xml" ContentType="application/vnd.openxmlformats-officedocument.presentationml.slideLayout+xml"/>
  <Override PartName="/ppt/slideLayouts/slideLayout37.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4.xml" ContentType="application/vnd.openxmlformats-officedocument.presentationml.slideLayout+xml"/>
  <Override PartName="/ppt/slideLayouts/slideLayout36.xml" ContentType="application/vnd.openxmlformats-officedocument.presentationml.slideLayout+xml"/>
  <Override PartName="/ppt/slideLayouts/slideLayout38.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0.xml" ContentType="application/vnd.openxmlformats-officedocument.presentationml.slideLayout+xml"/>
  <Override PartName="/ppt/slideLayouts/slideLayout41.xml" ContentType="application/vnd.openxmlformats-officedocument.presentationml.slideLayout+xml"/>
  <Override PartName="/ppt/slideLayouts/slideLayout33.xml" ContentType="application/vnd.openxmlformats-officedocument.presentationml.slideLayout+xml"/>
  <Override PartName="/ppt/slideLayouts/slideLayout131.xml" ContentType="application/vnd.openxmlformats-officedocument.presentationml.slideLayout+xml"/>
  <Override PartName="/ppt/slideLayouts/slideLayout42.xml" ContentType="application/vnd.openxmlformats-officedocument.presentationml.slideLayout+xml"/>
  <Override PartName="/ppt/slideLayouts/slideLayout140.xml" ContentType="application/vnd.openxmlformats-officedocument.presentationml.slideLayout+xml"/>
  <Override PartName="/ppt/slideLayouts/slideLayout137.xml" ContentType="application/vnd.openxmlformats-officedocument.presentationml.slideLayout+xml"/>
  <Override PartName="/ppt/slideLayouts/slideLayout39.xml" ContentType="application/vnd.openxmlformats-officedocument.presentationml.slideLayout+xml"/>
  <Override PartName="/ppt/slideLayouts/slideLayout43.xml" ContentType="application/vnd.openxmlformats-officedocument.presentationml.slideLayout+xml"/>
  <Override PartName="/ppt/slideLayouts/slideLayout141.xml" ContentType="application/vnd.openxmlformats-officedocument.presentationml.slideLayout+xml"/>
  <Override PartName="/ppt/slideLayouts/slideLayout138.xml" ContentType="application/vnd.openxmlformats-officedocument.presentationml.slideLayout+xml"/>
  <Override PartName="/ppt/slideLayouts/slideLayout110.xml" ContentType="application/vnd.openxmlformats-officedocument.presentationml.slideLayout+xml"/>
  <Override PartName="/ppt/slideLayouts/slideLayout44.xml" ContentType="application/vnd.openxmlformats-officedocument.presentationml.slideLayout+xml"/>
  <Override PartName="/ppt/slideLayouts/slideLayout142.xml" ContentType="application/vnd.openxmlformats-officedocument.presentationml.slideLayout+xml"/>
  <Override PartName="/ppt/slideLayouts/slideLayout139.xml" ContentType="application/vnd.openxmlformats-officedocument.presentationml.slideLayout+xml"/>
  <Override PartName="/ppt/slideLayouts/slideLayout111.xml" ContentType="application/vnd.openxmlformats-officedocument.presentationml.slideLayout+xml"/>
  <Override PartName="/ppt/slideLayouts/slideLayout45.xml" ContentType="application/vnd.openxmlformats-officedocument.presentationml.slideLayout+xml"/>
  <Override PartName="/ppt/slideLayouts/slideLayout143.xml" ContentType="application/vnd.openxmlformats-officedocument.presentationml.slideLayout+xml"/>
  <Override PartName="/ppt/slideLayouts/slideLayout46.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124.xml" ContentType="application/vnd.openxmlformats-officedocument.presentationml.slideLayout+xml"/>
  <Override PartName="/ppt/slideLayouts/slideLayout129.xml" ContentType="application/vnd.openxmlformats-officedocument.presentationml.slideLayout+xml"/>
  <Override PartName="/ppt/slideLayouts/slideLayout40.xml" ContentType="application/vnd.openxmlformats-officedocument.presentationml.slideLayout+xml"/>
  <Override PartName="/ppt/slideLayouts/slideLayout128.xml" ContentType="application/vnd.openxmlformats-officedocument.presentationml.slideLayout+xml"/>
  <Override PartName="/ppt/slideLayouts/slideLayout56.xml" ContentType="application/vnd.openxmlformats-officedocument.presentationml.slideLayout+xml"/>
  <Override PartName="/ppt/slideLayouts/slideLayout121.xml" ContentType="application/vnd.openxmlformats-officedocument.presentationml.slideLayout+xml"/>
  <Override PartName="/ppt/slideLayouts/slideLayout91.xml" ContentType="application/vnd.openxmlformats-officedocument.presentationml.slideLayout+xml"/>
  <Override PartName="/ppt/slideLayouts/slideLayout23.xml" ContentType="application/vnd.openxmlformats-officedocument.presentationml.slideLayout+xml"/>
  <Override PartName="/ppt/slideLayouts/slideLayout55.xml" ContentType="application/vnd.openxmlformats-officedocument.presentationml.slideLayout+xml"/>
  <Override PartName="/ppt/slideLayouts/slideLayout12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123.xml" ContentType="application/vnd.openxmlformats-officedocument.presentationml.slideLayout+xml"/>
  <Override PartName="/ppt/slideLayouts/slideLayout112.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113.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114.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115.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16.xml" ContentType="application/vnd.openxmlformats-officedocument.presentationml.slideLayout+xml"/>
  <Override PartName="/ppt/slideLayouts/slideLayout57.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11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1.xml" ContentType="application/vnd.openxmlformats-officedocument.presentationml.slideLayout+xml"/>
  <Override PartName="/ppt/slideLayouts/slideLayout62.xml" ContentType="application/vnd.openxmlformats-officedocument.presentationml.slideLayout+xml"/>
  <Override PartName="/ppt/slideLayouts/slideLayout2.xml" ContentType="application/vnd.openxmlformats-officedocument.presentationml.slideLayout+xml"/>
  <Override PartName="/ppt/slideLayouts/slideLayout63.xml" ContentType="application/vnd.openxmlformats-officedocument.presentationml.slideLayout+xml"/>
  <Override PartName="/ppt/slideLayouts/slideLayout3.xml" ContentType="application/vnd.openxmlformats-officedocument.presentationml.slideLayout+xml"/>
  <Override PartName="/ppt/slideLayouts/slideLayout64.xml" ContentType="application/vnd.openxmlformats-officedocument.presentationml.slideLayout+xml"/>
  <Override PartName="/ppt/slideLayouts/slideLayout4.xml" ContentType="application/vnd.openxmlformats-officedocument.presentationml.slideLayout+xml"/>
  <Override PartName="/ppt/slideLayouts/slideLayout65.xml" ContentType="application/vnd.openxmlformats-officedocument.presentationml.slideLayout+xml"/>
  <Override PartName="/ppt/slideLayouts/slideLayout5.xml" ContentType="application/vnd.openxmlformats-officedocument.presentationml.slideLayout+xml"/>
  <Override PartName="/ppt/slideLayouts/slideLayout66.xml" ContentType="application/vnd.openxmlformats-officedocument.presentationml.slideLayout+xml"/>
  <Override PartName="/ppt/slideLayouts/slideLayout6.xml" ContentType="application/vnd.openxmlformats-officedocument.presentationml.slideLayout+xml"/>
  <Override PartName="/ppt/slideLayouts/slideLayout67.xml" ContentType="application/vnd.openxmlformats-officedocument.presentationml.slideLayout+xml"/>
  <Override PartName="/ppt/slideLayouts/slideLayout7.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71.xml" ContentType="application/vnd.openxmlformats-officedocument.presentationml.slideLayout+xml"/>
  <Override PartName="/ppt/slideLayouts/slideLayout104.xml" ContentType="application/vnd.openxmlformats-officedocument.presentationml.slideLayout+xml"/>
  <Override PartName="/ppt/slideLayouts/slideLayout72.xml" ContentType="application/vnd.openxmlformats-officedocument.presentationml.slideLayout+xml"/>
  <Override PartName="/ppt/slideLayouts/slideLayout105.xml" ContentType="application/vnd.openxmlformats-officedocument.presentationml.slideLayout+xml"/>
  <Override PartName="/ppt/slideLayouts/slideLayout73.xml" ContentType="application/vnd.openxmlformats-officedocument.presentationml.slideLayout+xml"/>
  <Override PartName="/ppt/slideLayouts/slideLayout106.xml" ContentType="application/vnd.openxmlformats-officedocument.presentationml.slideLayout+xml"/>
  <Override PartName="/ppt/slideLayouts/slideLayout74.xml" ContentType="application/vnd.openxmlformats-officedocument.presentationml.slideLayout+xml"/>
  <Override PartName="/ppt/slideLayouts/slideLayout107.xml" ContentType="application/vnd.openxmlformats-officedocument.presentationml.slideLayout+xml"/>
  <Override PartName="/ppt/slideLayouts/slideLayout75.xml" ContentType="application/vnd.openxmlformats-officedocument.presentationml.slideLayout+xml"/>
  <Override PartName="/ppt/slideLayouts/slideLayout108.xml" ContentType="application/vnd.openxmlformats-officedocument.presentationml.slideLayout+xml"/>
  <Override PartName="/ppt/slideLayouts/slideLayout76.xml" ContentType="application/vnd.openxmlformats-officedocument.presentationml.slideLayout+xml"/>
  <Override PartName="/ppt/slideLayouts/slideLayout109.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18.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57.xml.rels" ContentType="application/vnd.openxmlformats-package.relationships+xml"/>
  <Override PartName="/ppt/slides/_rels/slide55.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45.xml.rels" ContentType="application/vnd.openxmlformats-package.relationships+xml"/>
  <Override PartName="/ppt/slides/_rels/slide50.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66.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5.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_rels/presentation.xml.rels" ContentType="application/vnd.openxmlformats-package.relationships+xml"/>
  <Override PartName="/ppt/media/image29.gif" ContentType="image/gif"/>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18.png" ContentType="image/png"/>
  <Override PartName="/ppt/media/image9.png" ContentType="image/png"/>
  <Override PartName="/ppt/media/image20.png" ContentType="image/png"/>
  <Override PartName="/ppt/media/image12.png" ContentType="image/png"/>
  <Override PartName="/ppt/media/image35.png" ContentType="image/png"/>
  <Override PartName="/ppt/media/image3.png" ContentType="image/png"/>
  <Override PartName="/ppt/media/image13.png" ContentType="image/png"/>
  <Override PartName="/ppt/media/image36.png" ContentType="image/png"/>
  <Override PartName="/ppt/media/image4.png" ContentType="image/png"/>
  <Override PartName="/ppt/media/image30.png" ContentType="image/png"/>
  <Override PartName="/ppt/media/image31.png" ContentType="image/png"/>
  <Override PartName="/ppt/media/image32.png" ContentType="image/png"/>
  <Override PartName="/ppt/media/image40.png" ContentType="image/png"/>
  <Override PartName="/ppt/media/image8.png" ContentType="image/png"/>
  <Override PartName="/ppt/media/image17.png" ContentType="image/png"/>
  <Override PartName="/ppt/media/image11.png" ContentType="image/png"/>
  <Override PartName="/ppt/media/image2.png" ContentType="image/png"/>
  <Override PartName="/ppt/media/image34.png" ContentType="image/png"/>
  <Override PartName="/ppt/media/image39.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38.png" ContentType="image/png"/>
  <Override PartName="/ppt/media/image6.png" ContentType="image/png"/>
  <Override PartName="/ppt/media/image15.png" ContentType="image/png"/>
  <Override PartName="/ppt/media/image37.png" ContentType="image/png"/>
  <Override PartName="/ppt/media/image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 id="2147483770" r:id="rId63"/>
    <p:sldMasterId id="2147483772" r:id="rId64"/>
    <p:sldMasterId id="2147483774" r:id="rId65"/>
    <p:sldMasterId id="2147483776" r:id="rId66"/>
    <p:sldMasterId id="2147483778" r:id="rId67"/>
    <p:sldMasterId id="2147483780" r:id="rId68"/>
    <p:sldMasterId id="2147483782" r:id="rId69"/>
    <p:sldMasterId id="2147483784" r:id="rId70"/>
    <p:sldMasterId id="2147483786" r:id="rId71"/>
    <p:sldMasterId id="2147483788" r:id="rId72"/>
    <p:sldMasterId id="2147483790" r:id="rId73"/>
    <p:sldMasterId id="2147483792" r:id="rId74"/>
    <p:sldMasterId id="2147483794" r:id="rId75"/>
    <p:sldMasterId id="2147483796" r:id="rId76"/>
    <p:sldMasterId id="2147483798" r:id="rId77"/>
    <p:sldMasterId id="2147483800" r:id="rId78"/>
    <p:sldMasterId id="2147483802" r:id="rId79"/>
    <p:sldMasterId id="2147483804" r:id="rId80"/>
    <p:sldMasterId id="2147483806" r:id="rId81"/>
    <p:sldMasterId id="2147483808" r:id="rId82"/>
    <p:sldMasterId id="2147483810" r:id="rId83"/>
    <p:sldMasterId id="2147483812" r:id="rId84"/>
    <p:sldMasterId id="2147483814" r:id="rId85"/>
    <p:sldMasterId id="2147483816" r:id="rId86"/>
    <p:sldMasterId id="2147483818" r:id="rId87"/>
    <p:sldMasterId id="2147483820" r:id="rId88"/>
    <p:sldMasterId id="2147483822" r:id="rId89"/>
    <p:sldMasterId id="2147483824" r:id="rId90"/>
    <p:sldMasterId id="2147483826" r:id="rId91"/>
    <p:sldMasterId id="2147483828" r:id="rId92"/>
    <p:sldMasterId id="2147483830" r:id="rId93"/>
    <p:sldMasterId id="2147483832" r:id="rId94"/>
    <p:sldMasterId id="2147483834" r:id="rId95"/>
    <p:sldMasterId id="2147483836" r:id="rId96"/>
    <p:sldMasterId id="2147483838" r:id="rId97"/>
    <p:sldMasterId id="2147483840" r:id="rId98"/>
    <p:sldMasterId id="2147483842" r:id="rId99"/>
    <p:sldMasterId id="2147483844" r:id="rId100"/>
    <p:sldMasterId id="2147483846" r:id="rId101"/>
    <p:sldMasterId id="2147483848" r:id="rId102"/>
    <p:sldMasterId id="2147483850" r:id="rId103"/>
    <p:sldMasterId id="2147483852" r:id="rId104"/>
    <p:sldMasterId id="2147483854" r:id="rId105"/>
    <p:sldMasterId id="2147483856" r:id="rId106"/>
    <p:sldMasterId id="2147483858" r:id="rId107"/>
    <p:sldMasterId id="2147483860" r:id="rId108"/>
    <p:sldMasterId id="2147483862" r:id="rId109"/>
    <p:sldMasterId id="2147483864" r:id="rId110"/>
    <p:sldMasterId id="2147483866" r:id="rId111"/>
    <p:sldMasterId id="2147483868" r:id="rId112"/>
    <p:sldMasterId id="2147483870" r:id="rId113"/>
    <p:sldMasterId id="2147483872" r:id="rId114"/>
    <p:sldMasterId id="2147483874" r:id="rId115"/>
    <p:sldMasterId id="2147483876" r:id="rId116"/>
    <p:sldMasterId id="2147483878" r:id="rId117"/>
    <p:sldMasterId id="2147483880" r:id="rId118"/>
    <p:sldMasterId id="2147483882" r:id="rId119"/>
    <p:sldMasterId id="2147483884" r:id="rId120"/>
    <p:sldMasterId id="2147483886" r:id="rId121"/>
    <p:sldMasterId id="2147483888" r:id="rId122"/>
    <p:sldMasterId id="2147483890" r:id="rId123"/>
    <p:sldMasterId id="2147483892" r:id="rId124"/>
    <p:sldMasterId id="2147483894" r:id="rId125"/>
    <p:sldMasterId id="2147483896" r:id="rId126"/>
    <p:sldMasterId id="2147483898" r:id="rId127"/>
    <p:sldMasterId id="2147483900" r:id="rId128"/>
    <p:sldMasterId id="2147483902" r:id="rId129"/>
    <p:sldMasterId id="2147483904" r:id="rId130"/>
    <p:sldMasterId id="2147483906" r:id="rId131"/>
    <p:sldMasterId id="2147483908" r:id="rId132"/>
    <p:sldMasterId id="2147483910" r:id="rId133"/>
    <p:sldMasterId id="2147483912" r:id="rId134"/>
    <p:sldMasterId id="2147483914" r:id="rId135"/>
    <p:sldMasterId id="2147483916" r:id="rId136"/>
    <p:sldMasterId id="2147483918" r:id="rId137"/>
    <p:sldMasterId id="2147483920" r:id="rId138"/>
    <p:sldMasterId id="2147483922" r:id="rId139"/>
    <p:sldMasterId id="2147483924" r:id="rId140"/>
    <p:sldMasterId id="2147483926" r:id="rId141"/>
    <p:sldMasterId id="2147483928" r:id="rId142"/>
    <p:sldMasterId id="2147483930" r:id="rId143"/>
    <p:sldMasterId id="2147483932" r:id="rId144"/>
  </p:sldMasterIdLst>
  <p:sldIdLst>
    <p:sldId id="256" r:id="rId145"/>
    <p:sldId id="257" r:id="rId146"/>
    <p:sldId id="258" r:id="rId147"/>
    <p:sldId id="259" r:id="rId148"/>
    <p:sldId id="260" r:id="rId149"/>
    <p:sldId id="261" r:id="rId150"/>
    <p:sldId id="262" r:id="rId151"/>
    <p:sldId id="263" r:id="rId152"/>
    <p:sldId id="264" r:id="rId153"/>
    <p:sldId id="265" r:id="rId154"/>
    <p:sldId id="266" r:id="rId155"/>
    <p:sldId id="267" r:id="rId156"/>
    <p:sldId id="268" r:id="rId157"/>
    <p:sldId id="269" r:id="rId158"/>
    <p:sldId id="270" r:id="rId159"/>
    <p:sldId id="271" r:id="rId160"/>
    <p:sldId id="272" r:id="rId161"/>
    <p:sldId id="273" r:id="rId162"/>
    <p:sldId id="274" r:id="rId163"/>
    <p:sldId id="275" r:id="rId164"/>
    <p:sldId id="276" r:id="rId165"/>
    <p:sldId id="277" r:id="rId166"/>
    <p:sldId id="278" r:id="rId167"/>
    <p:sldId id="279" r:id="rId168"/>
    <p:sldId id="280" r:id="rId169"/>
    <p:sldId id="281" r:id="rId170"/>
    <p:sldId id="282" r:id="rId171"/>
    <p:sldId id="283" r:id="rId172"/>
    <p:sldId id="284" r:id="rId173"/>
    <p:sldId id="285" r:id="rId174"/>
    <p:sldId id="286" r:id="rId175"/>
    <p:sldId id="287" r:id="rId176"/>
    <p:sldId id="288" r:id="rId177"/>
    <p:sldId id="289" r:id="rId178"/>
    <p:sldId id="290" r:id="rId179"/>
    <p:sldId id="291" r:id="rId180"/>
    <p:sldId id="292" r:id="rId181"/>
    <p:sldId id="293" r:id="rId182"/>
    <p:sldId id="294" r:id="rId183"/>
    <p:sldId id="295" r:id="rId184"/>
    <p:sldId id="296" r:id="rId185"/>
    <p:sldId id="297" r:id="rId186"/>
    <p:sldId id="298" r:id="rId187"/>
    <p:sldId id="299" r:id="rId188"/>
    <p:sldId id="300" r:id="rId189"/>
    <p:sldId id="301" r:id="rId190"/>
    <p:sldId id="302" r:id="rId191"/>
    <p:sldId id="303" r:id="rId192"/>
    <p:sldId id="304" r:id="rId193"/>
    <p:sldId id="305" r:id="rId194"/>
    <p:sldId id="306" r:id="rId195"/>
    <p:sldId id="307" r:id="rId196"/>
    <p:sldId id="308" r:id="rId197"/>
    <p:sldId id="309" r:id="rId198"/>
    <p:sldId id="310" r:id="rId199"/>
    <p:sldId id="311" r:id="rId200"/>
    <p:sldId id="312" r:id="rId201"/>
    <p:sldId id="313" r:id="rId202"/>
    <p:sldId id="314" r:id="rId203"/>
    <p:sldId id="315" r:id="rId204"/>
    <p:sldId id="316" r:id="rId205"/>
    <p:sldId id="317" r:id="rId206"/>
    <p:sldId id="318" r:id="rId207"/>
    <p:sldId id="319" r:id="rId208"/>
    <p:sldId id="320" r:id="rId209"/>
    <p:sldId id="321" r:id="rId210"/>
    <p:sldId id="322" r:id="rId21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slideMaster" Target="slideMasters/slideMaster65.xml"/><Relationship Id="rId67" Type="http://schemas.openxmlformats.org/officeDocument/2006/relationships/slideMaster" Target="slideMasters/slideMaster66.xml"/><Relationship Id="rId68" Type="http://schemas.openxmlformats.org/officeDocument/2006/relationships/slideMaster" Target="slideMasters/slideMaster67.xml"/><Relationship Id="rId69" Type="http://schemas.openxmlformats.org/officeDocument/2006/relationships/slideMaster" Target="slideMasters/slideMaster68.xml"/><Relationship Id="rId70" Type="http://schemas.openxmlformats.org/officeDocument/2006/relationships/slideMaster" Target="slideMasters/slideMaster69.xml"/><Relationship Id="rId71" Type="http://schemas.openxmlformats.org/officeDocument/2006/relationships/slideMaster" Target="slideMasters/slideMaster70.xml"/><Relationship Id="rId72" Type="http://schemas.openxmlformats.org/officeDocument/2006/relationships/slideMaster" Target="slideMasters/slideMaster71.xml"/><Relationship Id="rId73" Type="http://schemas.openxmlformats.org/officeDocument/2006/relationships/slideMaster" Target="slideMasters/slideMaster72.xml"/><Relationship Id="rId74" Type="http://schemas.openxmlformats.org/officeDocument/2006/relationships/slideMaster" Target="slideMasters/slideMaster73.xml"/><Relationship Id="rId75" Type="http://schemas.openxmlformats.org/officeDocument/2006/relationships/slideMaster" Target="slideMasters/slideMaster74.xml"/><Relationship Id="rId76" Type="http://schemas.openxmlformats.org/officeDocument/2006/relationships/slideMaster" Target="slideMasters/slideMaster75.xml"/><Relationship Id="rId77" Type="http://schemas.openxmlformats.org/officeDocument/2006/relationships/slideMaster" Target="slideMasters/slideMaster76.xml"/><Relationship Id="rId78" Type="http://schemas.openxmlformats.org/officeDocument/2006/relationships/slideMaster" Target="slideMasters/slideMaster77.xml"/><Relationship Id="rId79" Type="http://schemas.openxmlformats.org/officeDocument/2006/relationships/slideMaster" Target="slideMasters/slideMaster78.xml"/><Relationship Id="rId80" Type="http://schemas.openxmlformats.org/officeDocument/2006/relationships/slideMaster" Target="slideMasters/slideMaster79.xml"/><Relationship Id="rId81" Type="http://schemas.openxmlformats.org/officeDocument/2006/relationships/slideMaster" Target="slideMasters/slideMaster80.xml"/><Relationship Id="rId82" Type="http://schemas.openxmlformats.org/officeDocument/2006/relationships/slideMaster" Target="slideMasters/slideMaster81.xml"/><Relationship Id="rId83" Type="http://schemas.openxmlformats.org/officeDocument/2006/relationships/slideMaster" Target="slideMasters/slideMaster82.xml"/><Relationship Id="rId84" Type="http://schemas.openxmlformats.org/officeDocument/2006/relationships/slideMaster" Target="slideMasters/slideMaster83.xml"/><Relationship Id="rId85" Type="http://schemas.openxmlformats.org/officeDocument/2006/relationships/slideMaster" Target="slideMasters/slideMaster84.xml"/><Relationship Id="rId86" Type="http://schemas.openxmlformats.org/officeDocument/2006/relationships/slideMaster" Target="slideMasters/slideMaster85.xml"/><Relationship Id="rId87" Type="http://schemas.openxmlformats.org/officeDocument/2006/relationships/slideMaster" Target="slideMasters/slideMaster86.xml"/><Relationship Id="rId88" Type="http://schemas.openxmlformats.org/officeDocument/2006/relationships/slideMaster" Target="slideMasters/slideMaster87.xml"/><Relationship Id="rId89" Type="http://schemas.openxmlformats.org/officeDocument/2006/relationships/slideMaster" Target="slideMasters/slideMaster88.xml"/><Relationship Id="rId90" Type="http://schemas.openxmlformats.org/officeDocument/2006/relationships/slideMaster" Target="slideMasters/slideMaster89.xml"/><Relationship Id="rId91" Type="http://schemas.openxmlformats.org/officeDocument/2006/relationships/slideMaster" Target="slideMasters/slideMaster90.xml"/><Relationship Id="rId92" Type="http://schemas.openxmlformats.org/officeDocument/2006/relationships/slideMaster" Target="slideMasters/slideMaster91.xml"/><Relationship Id="rId93" Type="http://schemas.openxmlformats.org/officeDocument/2006/relationships/slideMaster" Target="slideMasters/slideMaster92.xml"/><Relationship Id="rId94" Type="http://schemas.openxmlformats.org/officeDocument/2006/relationships/slideMaster" Target="slideMasters/slideMaster93.xml"/><Relationship Id="rId95" Type="http://schemas.openxmlformats.org/officeDocument/2006/relationships/slideMaster" Target="slideMasters/slideMaster94.xml"/><Relationship Id="rId96" Type="http://schemas.openxmlformats.org/officeDocument/2006/relationships/slideMaster" Target="slideMasters/slideMaster95.xml"/><Relationship Id="rId97" Type="http://schemas.openxmlformats.org/officeDocument/2006/relationships/slideMaster" Target="slideMasters/slideMaster96.xml"/><Relationship Id="rId98" Type="http://schemas.openxmlformats.org/officeDocument/2006/relationships/slideMaster" Target="slideMasters/slideMaster97.xml"/><Relationship Id="rId99" Type="http://schemas.openxmlformats.org/officeDocument/2006/relationships/slideMaster" Target="slideMasters/slideMaster98.xml"/><Relationship Id="rId100" Type="http://schemas.openxmlformats.org/officeDocument/2006/relationships/slideMaster" Target="slideMasters/slideMaster99.xml"/><Relationship Id="rId101" Type="http://schemas.openxmlformats.org/officeDocument/2006/relationships/slideMaster" Target="slideMasters/slideMaster100.xml"/><Relationship Id="rId102" Type="http://schemas.openxmlformats.org/officeDocument/2006/relationships/slideMaster" Target="slideMasters/slideMaster101.xml"/><Relationship Id="rId103" Type="http://schemas.openxmlformats.org/officeDocument/2006/relationships/slideMaster" Target="slideMasters/slideMaster102.xml"/><Relationship Id="rId104" Type="http://schemas.openxmlformats.org/officeDocument/2006/relationships/slideMaster" Target="slideMasters/slideMaster103.xml"/><Relationship Id="rId105" Type="http://schemas.openxmlformats.org/officeDocument/2006/relationships/slideMaster" Target="slideMasters/slideMaster104.xml"/><Relationship Id="rId106" Type="http://schemas.openxmlformats.org/officeDocument/2006/relationships/slideMaster" Target="slideMasters/slideMaster105.xml"/><Relationship Id="rId107" Type="http://schemas.openxmlformats.org/officeDocument/2006/relationships/slideMaster" Target="slideMasters/slideMaster106.xml"/><Relationship Id="rId108" Type="http://schemas.openxmlformats.org/officeDocument/2006/relationships/slideMaster" Target="slideMasters/slideMaster107.xml"/><Relationship Id="rId109" Type="http://schemas.openxmlformats.org/officeDocument/2006/relationships/slideMaster" Target="slideMasters/slideMaster108.xml"/><Relationship Id="rId110" Type="http://schemas.openxmlformats.org/officeDocument/2006/relationships/slideMaster" Target="slideMasters/slideMaster109.xml"/><Relationship Id="rId111" Type="http://schemas.openxmlformats.org/officeDocument/2006/relationships/slideMaster" Target="slideMasters/slideMaster110.xml"/><Relationship Id="rId112" Type="http://schemas.openxmlformats.org/officeDocument/2006/relationships/slideMaster" Target="slideMasters/slideMaster111.xml"/><Relationship Id="rId113" Type="http://schemas.openxmlformats.org/officeDocument/2006/relationships/slideMaster" Target="slideMasters/slideMaster112.xml"/><Relationship Id="rId114" Type="http://schemas.openxmlformats.org/officeDocument/2006/relationships/slideMaster" Target="slideMasters/slideMaster113.xml"/><Relationship Id="rId115" Type="http://schemas.openxmlformats.org/officeDocument/2006/relationships/slideMaster" Target="slideMasters/slideMaster114.xml"/><Relationship Id="rId116" Type="http://schemas.openxmlformats.org/officeDocument/2006/relationships/slideMaster" Target="slideMasters/slideMaster115.xml"/><Relationship Id="rId117" Type="http://schemas.openxmlformats.org/officeDocument/2006/relationships/slideMaster" Target="slideMasters/slideMaster116.xml"/><Relationship Id="rId118" Type="http://schemas.openxmlformats.org/officeDocument/2006/relationships/slideMaster" Target="slideMasters/slideMaster117.xml"/><Relationship Id="rId119" Type="http://schemas.openxmlformats.org/officeDocument/2006/relationships/slideMaster" Target="slideMasters/slideMaster118.xml"/><Relationship Id="rId120" Type="http://schemas.openxmlformats.org/officeDocument/2006/relationships/slideMaster" Target="slideMasters/slideMaster119.xml"/><Relationship Id="rId121" Type="http://schemas.openxmlformats.org/officeDocument/2006/relationships/slideMaster" Target="slideMasters/slideMaster120.xml"/><Relationship Id="rId122" Type="http://schemas.openxmlformats.org/officeDocument/2006/relationships/slideMaster" Target="slideMasters/slideMaster121.xml"/><Relationship Id="rId123" Type="http://schemas.openxmlformats.org/officeDocument/2006/relationships/slideMaster" Target="slideMasters/slideMaster122.xml"/><Relationship Id="rId124" Type="http://schemas.openxmlformats.org/officeDocument/2006/relationships/slideMaster" Target="slideMasters/slideMaster123.xml"/><Relationship Id="rId125" Type="http://schemas.openxmlformats.org/officeDocument/2006/relationships/slideMaster" Target="slideMasters/slideMaster124.xml"/><Relationship Id="rId126" Type="http://schemas.openxmlformats.org/officeDocument/2006/relationships/slideMaster" Target="slideMasters/slideMaster125.xml"/><Relationship Id="rId127" Type="http://schemas.openxmlformats.org/officeDocument/2006/relationships/slideMaster" Target="slideMasters/slideMaster126.xml"/><Relationship Id="rId128" Type="http://schemas.openxmlformats.org/officeDocument/2006/relationships/slideMaster" Target="slideMasters/slideMaster127.xml"/><Relationship Id="rId129" Type="http://schemas.openxmlformats.org/officeDocument/2006/relationships/slideMaster" Target="slideMasters/slideMaster128.xml"/><Relationship Id="rId130" Type="http://schemas.openxmlformats.org/officeDocument/2006/relationships/slideMaster" Target="slideMasters/slideMaster129.xml"/><Relationship Id="rId131" Type="http://schemas.openxmlformats.org/officeDocument/2006/relationships/slideMaster" Target="slideMasters/slideMaster130.xml"/><Relationship Id="rId132" Type="http://schemas.openxmlformats.org/officeDocument/2006/relationships/slideMaster" Target="slideMasters/slideMaster131.xml"/><Relationship Id="rId133" Type="http://schemas.openxmlformats.org/officeDocument/2006/relationships/slideMaster" Target="slideMasters/slideMaster132.xml"/><Relationship Id="rId134" Type="http://schemas.openxmlformats.org/officeDocument/2006/relationships/slideMaster" Target="slideMasters/slideMaster133.xml"/><Relationship Id="rId135" Type="http://schemas.openxmlformats.org/officeDocument/2006/relationships/slideMaster" Target="slideMasters/slideMaster134.xml"/><Relationship Id="rId136" Type="http://schemas.openxmlformats.org/officeDocument/2006/relationships/slideMaster" Target="slideMasters/slideMaster135.xml"/><Relationship Id="rId137" Type="http://schemas.openxmlformats.org/officeDocument/2006/relationships/slideMaster" Target="slideMasters/slideMaster136.xml"/><Relationship Id="rId138" Type="http://schemas.openxmlformats.org/officeDocument/2006/relationships/slideMaster" Target="slideMasters/slideMaster137.xml"/><Relationship Id="rId139" Type="http://schemas.openxmlformats.org/officeDocument/2006/relationships/slideMaster" Target="slideMasters/slideMaster138.xml"/><Relationship Id="rId140" Type="http://schemas.openxmlformats.org/officeDocument/2006/relationships/slideMaster" Target="slideMasters/slideMaster139.xml"/><Relationship Id="rId141" Type="http://schemas.openxmlformats.org/officeDocument/2006/relationships/slideMaster" Target="slideMasters/slideMaster140.xml"/><Relationship Id="rId142" Type="http://schemas.openxmlformats.org/officeDocument/2006/relationships/slideMaster" Target="slideMasters/slideMaster141.xml"/><Relationship Id="rId143" Type="http://schemas.openxmlformats.org/officeDocument/2006/relationships/slideMaster" Target="slideMasters/slideMaster142.xml"/><Relationship Id="rId144" Type="http://schemas.openxmlformats.org/officeDocument/2006/relationships/slideMaster" Target="slideMasters/slideMaster143.xml"/><Relationship Id="rId145" Type="http://schemas.openxmlformats.org/officeDocument/2006/relationships/slide" Target="slides/slide1.xml"/><Relationship Id="rId146" Type="http://schemas.openxmlformats.org/officeDocument/2006/relationships/slide" Target="slides/slide2.xml"/><Relationship Id="rId147" Type="http://schemas.openxmlformats.org/officeDocument/2006/relationships/slide" Target="slides/slide3.xml"/><Relationship Id="rId148" Type="http://schemas.openxmlformats.org/officeDocument/2006/relationships/slide" Target="slides/slide4.xml"/><Relationship Id="rId149" Type="http://schemas.openxmlformats.org/officeDocument/2006/relationships/slide" Target="slides/slide5.xml"/><Relationship Id="rId150" Type="http://schemas.openxmlformats.org/officeDocument/2006/relationships/slide" Target="slides/slide6.xml"/><Relationship Id="rId151" Type="http://schemas.openxmlformats.org/officeDocument/2006/relationships/slide" Target="slides/slide7.xml"/><Relationship Id="rId152" Type="http://schemas.openxmlformats.org/officeDocument/2006/relationships/slide" Target="slides/slide8.xml"/><Relationship Id="rId153" Type="http://schemas.openxmlformats.org/officeDocument/2006/relationships/slide" Target="slides/slide9.xml"/><Relationship Id="rId154" Type="http://schemas.openxmlformats.org/officeDocument/2006/relationships/slide" Target="slides/slide10.xml"/><Relationship Id="rId155" Type="http://schemas.openxmlformats.org/officeDocument/2006/relationships/slide" Target="slides/slide11.xml"/><Relationship Id="rId156" Type="http://schemas.openxmlformats.org/officeDocument/2006/relationships/slide" Target="slides/slide12.xml"/><Relationship Id="rId157" Type="http://schemas.openxmlformats.org/officeDocument/2006/relationships/slide" Target="slides/slide13.xml"/><Relationship Id="rId158" Type="http://schemas.openxmlformats.org/officeDocument/2006/relationships/slide" Target="slides/slide14.xml"/><Relationship Id="rId159" Type="http://schemas.openxmlformats.org/officeDocument/2006/relationships/slide" Target="slides/slide15.xml"/><Relationship Id="rId160" Type="http://schemas.openxmlformats.org/officeDocument/2006/relationships/slide" Target="slides/slide16.xml"/><Relationship Id="rId161" Type="http://schemas.openxmlformats.org/officeDocument/2006/relationships/slide" Target="slides/slide17.xml"/><Relationship Id="rId162" Type="http://schemas.openxmlformats.org/officeDocument/2006/relationships/slide" Target="slides/slide18.xml"/><Relationship Id="rId163" Type="http://schemas.openxmlformats.org/officeDocument/2006/relationships/slide" Target="slides/slide19.xml"/><Relationship Id="rId164" Type="http://schemas.openxmlformats.org/officeDocument/2006/relationships/slide" Target="slides/slide20.xml"/><Relationship Id="rId165" Type="http://schemas.openxmlformats.org/officeDocument/2006/relationships/slide" Target="slides/slide21.xml"/><Relationship Id="rId166" Type="http://schemas.openxmlformats.org/officeDocument/2006/relationships/slide" Target="slides/slide22.xml"/><Relationship Id="rId167" Type="http://schemas.openxmlformats.org/officeDocument/2006/relationships/slide" Target="slides/slide23.xml"/><Relationship Id="rId168" Type="http://schemas.openxmlformats.org/officeDocument/2006/relationships/slide" Target="slides/slide24.xml"/><Relationship Id="rId169" Type="http://schemas.openxmlformats.org/officeDocument/2006/relationships/slide" Target="slides/slide25.xml"/><Relationship Id="rId170" Type="http://schemas.openxmlformats.org/officeDocument/2006/relationships/slide" Target="slides/slide26.xml"/><Relationship Id="rId171" Type="http://schemas.openxmlformats.org/officeDocument/2006/relationships/slide" Target="slides/slide27.xml"/><Relationship Id="rId172" Type="http://schemas.openxmlformats.org/officeDocument/2006/relationships/slide" Target="slides/slide28.xml"/><Relationship Id="rId173" Type="http://schemas.openxmlformats.org/officeDocument/2006/relationships/slide" Target="slides/slide29.xml"/><Relationship Id="rId174" Type="http://schemas.openxmlformats.org/officeDocument/2006/relationships/slide" Target="slides/slide30.xml"/><Relationship Id="rId175" Type="http://schemas.openxmlformats.org/officeDocument/2006/relationships/slide" Target="slides/slide31.xml"/><Relationship Id="rId176" Type="http://schemas.openxmlformats.org/officeDocument/2006/relationships/slide" Target="slides/slide32.xml"/><Relationship Id="rId177" Type="http://schemas.openxmlformats.org/officeDocument/2006/relationships/slide" Target="slides/slide33.xml"/><Relationship Id="rId178" Type="http://schemas.openxmlformats.org/officeDocument/2006/relationships/slide" Target="slides/slide34.xml"/><Relationship Id="rId179" Type="http://schemas.openxmlformats.org/officeDocument/2006/relationships/slide" Target="slides/slide35.xml"/><Relationship Id="rId180" Type="http://schemas.openxmlformats.org/officeDocument/2006/relationships/slide" Target="slides/slide36.xml"/><Relationship Id="rId181" Type="http://schemas.openxmlformats.org/officeDocument/2006/relationships/slide" Target="slides/slide37.xml"/><Relationship Id="rId182" Type="http://schemas.openxmlformats.org/officeDocument/2006/relationships/slide" Target="slides/slide38.xml"/><Relationship Id="rId183" Type="http://schemas.openxmlformats.org/officeDocument/2006/relationships/slide" Target="slides/slide39.xml"/><Relationship Id="rId184" Type="http://schemas.openxmlformats.org/officeDocument/2006/relationships/slide" Target="slides/slide40.xml"/><Relationship Id="rId185" Type="http://schemas.openxmlformats.org/officeDocument/2006/relationships/slide" Target="slides/slide41.xml"/><Relationship Id="rId186" Type="http://schemas.openxmlformats.org/officeDocument/2006/relationships/slide" Target="slides/slide42.xml"/><Relationship Id="rId187" Type="http://schemas.openxmlformats.org/officeDocument/2006/relationships/slide" Target="slides/slide43.xml"/><Relationship Id="rId188" Type="http://schemas.openxmlformats.org/officeDocument/2006/relationships/slide" Target="slides/slide44.xml"/><Relationship Id="rId189" Type="http://schemas.openxmlformats.org/officeDocument/2006/relationships/slide" Target="slides/slide45.xml"/><Relationship Id="rId190" Type="http://schemas.openxmlformats.org/officeDocument/2006/relationships/slide" Target="slides/slide46.xml"/><Relationship Id="rId191" Type="http://schemas.openxmlformats.org/officeDocument/2006/relationships/slide" Target="slides/slide47.xml"/><Relationship Id="rId192" Type="http://schemas.openxmlformats.org/officeDocument/2006/relationships/slide" Target="slides/slide48.xml"/><Relationship Id="rId193" Type="http://schemas.openxmlformats.org/officeDocument/2006/relationships/slide" Target="slides/slide49.xml"/><Relationship Id="rId194" Type="http://schemas.openxmlformats.org/officeDocument/2006/relationships/slide" Target="slides/slide50.xml"/><Relationship Id="rId195" Type="http://schemas.openxmlformats.org/officeDocument/2006/relationships/slide" Target="slides/slide51.xml"/><Relationship Id="rId196" Type="http://schemas.openxmlformats.org/officeDocument/2006/relationships/slide" Target="slides/slide52.xml"/><Relationship Id="rId197" Type="http://schemas.openxmlformats.org/officeDocument/2006/relationships/slide" Target="slides/slide53.xml"/><Relationship Id="rId198" Type="http://schemas.openxmlformats.org/officeDocument/2006/relationships/slide" Target="slides/slide54.xml"/><Relationship Id="rId199" Type="http://schemas.openxmlformats.org/officeDocument/2006/relationships/slide" Target="slides/slide55.xml"/><Relationship Id="rId200" Type="http://schemas.openxmlformats.org/officeDocument/2006/relationships/slide" Target="slides/slide56.xml"/><Relationship Id="rId201" Type="http://schemas.openxmlformats.org/officeDocument/2006/relationships/slide" Target="slides/slide57.xml"/><Relationship Id="rId202" Type="http://schemas.openxmlformats.org/officeDocument/2006/relationships/slide" Target="slides/slide58.xml"/><Relationship Id="rId203" Type="http://schemas.openxmlformats.org/officeDocument/2006/relationships/slide" Target="slides/slide59.xml"/><Relationship Id="rId204" Type="http://schemas.openxmlformats.org/officeDocument/2006/relationships/slide" Target="slides/slide60.xml"/><Relationship Id="rId205" Type="http://schemas.openxmlformats.org/officeDocument/2006/relationships/slide" Target="slides/slide61.xml"/><Relationship Id="rId206" Type="http://schemas.openxmlformats.org/officeDocument/2006/relationships/slide" Target="slides/slide62.xml"/><Relationship Id="rId207" Type="http://schemas.openxmlformats.org/officeDocument/2006/relationships/slide" Target="slides/slide63.xml"/><Relationship Id="rId208" Type="http://schemas.openxmlformats.org/officeDocument/2006/relationships/slide" Target="slides/slide64.xml"/><Relationship Id="rId209" Type="http://schemas.openxmlformats.org/officeDocument/2006/relationships/slide" Target="slides/slide65.xml"/><Relationship Id="rId210" Type="http://schemas.openxmlformats.org/officeDocument/2006/relationships/slide" Target="slides/slide66.xml"/><Relationship Id="rId211" Type="http://schemas.openxmlformats.org/officeDocument/2006/relationships/slide" Target="slides/slide67.xml"/><Relationship Id="rId21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00.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01.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02.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03.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04.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05.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06.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07.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08.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11.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12.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13.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14.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15.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16.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17.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18.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19.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2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2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22.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23.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24.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25.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26.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27.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28.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29.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30.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3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32.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33.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34.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35.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36.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37.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38.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39.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40.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41.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4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4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5.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7.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8.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9.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70.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71.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72.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5.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6.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8.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9.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80.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81.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82.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83.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84.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5.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6.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7.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9.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90.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91.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92.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93.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94.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95.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96.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7.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8.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标题幻灯片">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172FB9EF-F50D-4838-84AF-098646CE2427}"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容与标题">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7087FD66-61F6-49FF-9875-252753F5E656}" type="slidenum">
              <a:t>&lt;#&gt;</a:t>
            </a:fld>
          </a:p>
        </p:txBody>
      </p:sp>
      <p:sp>
        <p:nvSpPr>
          <p:cNvPr id="4" name="PlaceHolder 3"/>
          <p:cNvSpPr>
            <a:spLocks noGrp="1"/>
          </p:cNvSpPr>
          <p:nvPr>
            <p:ph type="dt" idx="28"/>
          </p:nvPr>
        </p:nvSpPr>
        <p:spPr/>
        <p:txBody>
          <a:bodyPr/>
          <a:p>
            <a:r>
              <a:rPr lang="zh-CN"/>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
    <p:spTree>
      <p:nvGrpSpPr>
        <p:cNvPr id="1" name=""/>
        <p:cNvGrpSpPr/>
        <p:nvPr/>
      </p:nvGrpSpPr>
      <p:grpSpPr>
        <a:xfrm>
          <a:off x="0" y="0"/>
          <a:ext cx="0" cy="0"/>
          <a:chOff x="0" y="0"/>
          <a:chExt cx="0" cy="0"/>
        </a:xfrm>
      </p:grpSpPr>
      <p:sp>
        <p:nvSpPr>
          <p:cNvPr id="106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6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96"/>
          </p:nvPr>
        </p:nvSpPr>
        <p:spPr/>
        <p:txBody>
          <a:bodyPr/>
          <a:p>
            <a:r>
              <a:t>Footer</a:t>
            </a:r>
          </a:p>
        </p:txBody>
      </p:sp>
      <p:sp>
        <p:nvSpPr>
          <p:cNvPr id="5" name="PlaceHolder 4"/>
          <p:cNvSpPr>
            <a:spLocks noGrp="1"/>
          </p:cNvSpPr>
          <p:nvPr>
            <p:ph type="sldNum" idx="297"/>
          </p:nvPr>
        </p:nvSpPr>
        <p:spPr/>
        <p:txBody>
          <a:bodyPr/>
          <a:p>
            <a:fld id="{A276373B-A4C1-450F-8693-DC9697408AFB}" type="slidenum">
              <a:t>&lt;#&gt;</a:t>
            </a:fld>
          </a:p>
        </p:txBody>
      </p:sp>
      <p:sp>
        <p:nvSpPr>
          <p:cNvPr id="6" name="PlaceHolder 5"/>
          <p:cNvSpPr>
            <a:spLocks noGrp="1"/>
          </p:cNvSpPr>
          <p:nvPr>
            <p:ph type="dt" idx="298"/>
          </p:nvPr>
        </p:nvSpPr>
        <p:spPr/>
        <p:txBody>
          <a:bodyPr/>
          <a:p>
            <a:r>
              <a:rPr lang="zh-C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
    <p:spTree>
      <p:nvGrpSpPr>
        <p:cNvPr id="1" name=""/>
        <p:cNvGrpSpPr/>
        <p:nvPr/>
      </p:nvGrpSpPr>
      <p:grpSpPr>
        <a:xfrm>
          <a:off x="0" y="0"/>
          <a:ext cx="0" cy="0"/>
          <a:chOff x="0" y="0"/>
          <a:chExt cx="0" cy="0"/>
        </a:xfrm>
      </p:grpSpPr>
      <p:sp>
        <p:nvSpPr>
          <p:cNvPr id="107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7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99"/>
          </p:nvPr>
        </p:nvSpPr>
        <p:spPr/>
        <p:txBody>
          <a:bodyPr/>
          <a:p>
            <a:r>
              <a:t>Footer</a:t>
            </a:r>
          </a:p>
        </p:txBody>
      </p:sp>
      <p:sp>
        <p:nvSpPr>
          <p:cNvPr id="5" name="PlaceHolder 4"/>
          <p:cNvSpPr>
            <a:spLocks noGrp="1"/>
          </p:cNvSpPr>
          <p:nvPr>
            <p:ph type="sldNum" idx="300"/>
          </p:nvPr>
        </p:nvSpPr>
        <p:spPr/>
        <p:txBody>
          <a:bodyPr/>
          <a:p>
            <a:fld id="{36738EE4-28B4-44A2-8EAA-C1BD485A4AD4}" type="slidenum">
              <a:t>&lt;#&gt;</a:t>
            </a:fld>
          </a:p>
        </p:txBody>
      </p:sp>
      <p:sp>
        <p:nvSpPr>
          <p:cNvPr id="6" name="PlaceHolder 5"/>
          <p:cNvSpPr>
            <a:spLocks noGrp="1"/>
          </p:cNvSpPr>
          <p:nvPr>
            <p:ph type="dt" idx="301"/>
          </p:nvPr>
        </p:nvSpPr>
        <p:spPr/>
        <p:txBody>
          <a:bodyPr/>
          <a:p>
            <a:r>
              <a:rPr lang="zh-C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
    <p:spTree>
      <p:nvGrpSpPr>
        <p:cNvPr id="1" name=""/>
        <p:cNvGrpSpPr/>
        <p:nvPr/>
      </p:nvGrpSpPr>
      <p:grpSpPr>
        <a:xfrm>
          <a:off x="0" y="0"/>
          <a:ext cx="0" cy="0"/>
          <a:chOff x="0" y="0"/>
          <a:chExt cx="0" cy="0"/>
        </a:xfrm>
      </p:grpSpPr>
      <p:sp>
        <p:nvSpPr>
          <p:cNvPr id="108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02"/>
          </p:nvPr>
        </p:nvSpPr>
        <p:spPr/>
        <p:txBody>
          <a:bodyPr/>
          <a:p>
            <a:r>
              <a:t>Footer</a:t>
            </a:r>
          </a:p>
        </p:txBody>
      </p:sp>
      <p:sp>
        <p:nvSpPr>
          <p:cNvPr id="5" name="PlaceHolder 4"/>
          <p:cNvSpPr>
            <a:spLocks noGrp="1"/>
          </p:cNvSpPr>
          <p:nvPr>
            <p:ph type="sldNum" idx="303"/>
          </p:nvPr>
        </p:nvSpPr>
        <p:spPr/>
        <p:txBody>
          <a:bodyPr/>
          <a:p>
            <a:fld id="{60091002-2975-4527-B286-CFA2032B22DE}" type="slidenum">
              <a:t>&lt;#&gt;</a:t>
            </a:fld>
          </a:p>
        </p:txBody>
      </p:sp>
      <p:sp>
        <p:nvSpPr>
          <p:cNvPr id="6" name="PlaceHolder 5"/>
          <p:cNvSpPr>
            <a:spLocks noGrp="1"/>
          </p:cNvSpPr>
          <p:nvPr>
            <p:ph type="dt" idx="304"/>
          </p:nvPr>
        </p:nvSpPr>
        <p:spPr/>
        <p:txBody>
          <a:bodyPr/>
          <a:p>
            <a:r>
              <a:rPr lang="zh-C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
    <p:spTree>
      <p:nvGrpSpPr>
        <p:cNvPr id="1" name=""/>
        <p:cNvGrpSpPr/>
        <p:nvPr/>
      </p:nvGrpSpPr>
      <p:grpSpPr>
        <a:xfrm>
          <a:off x="0" y="0"/>
          <a:ext cx="0" cy="0"/>
          <a:chOff x="0" y="0"/>
          <a:chExt cx="0" cy="0"/>
        </a:xfrm>
      </p:grpSpPr>
      <p:sp>
        <p:nvSpPr>
          <p:cNvPr id="109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05"/>
          </p:nvPr>
        </p:nvSpPr>
        <p:spPr/>
        <p:txBody>
          <a:bodyPr/>
          <a:p>
            <a:r>
              <a:t>Footer</a:t>
            </a:r>
          </a:p>
        </p:txBody>
      </p:sp>
      <p:sp>
        <p:nvSpPr>
          <p:cNvPr id="5" name="PlaceHolder 4"/>
          <p:cNvSpPr>
            <a:spLocks noGrp="1"/>
          </p:cNvSpPr>
          <p:nvPr>
            <p:ph type="sldNum" idx="306"/>
          </p:nvPr>
        </p:nvSpPr>
        <p:spPr/>
        <p:txBody>
          <a:bodyPr/>
          <a:p>
            <a:fld id="{0B218B71-9A85-4F9E-8D7F-EECCF8DD4C39}" type="slidenum">
              <a:t>&lt;#&gt;</a:t>
            </a:fld>
          </a:p>
        </p:txBody>
      </p:sp>
      <p:sp>
        <p:nvSpPr>
          <p:cNvPr id="6" name="PlaceHolder 5"/>
          <p:cNvSpPr>
            <a:spLocks noGrp="1"/>
          </p:cNvSpPr>
          <p:nvPr>
            <p:ph type="dt" idx="307"/>
          </p:nvPr>
        </p:nvSpPr>
        <p:spPr/>
        <p:txBody>
          <a:bodyPr/>
          <a:p>
            <a:r>
              <a:rPr lang="zh-CN"/>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
    <p:spTree>
      <p:nvGrpSpPr>
        <p:cNvPr id="1" name=""/>
        <p:cNvGrpSpPr/>
        <p:nvPr/>
      </p:nvGrpSpPr>
      <p:grpSpPr>
        <a:xfrm>
          <a:off x="0" y="0"/>
          <a:ext cx="0" cy="0"/>
          <a:chOff x="0" y="0"/>
          <a:chExt cx="0" cy="0"/>
        </a:xfrm>
      </p:grpSpPr>
      <p:sp>
        <p:nvSpPr>
          <p:cNvPr id="111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1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08"/>
          </p:nvPr>
        </p:nvSpPr>
        <p:spPr/>
        <p:txBody>
          <a:bodyPr/>
          <a:p>
            <a:r>
              <a:t>Footer</a:t>
            </a:r>
          </a:p>
        </p:txBody>
      </p:sp>
      <p:sp>
        <p:nvSpPr>
          <p:cNvPr id="5" name="PlaceHolder 4"/>
          <p:cNvSpPr>
            <a:spLocks noGrp="1"/>
          </p:cNvSpPr>
          <p:nvPr>
            <p:ph type="sldNum" idx="309"/>
          </p:nvPr>
        </p:nvSpPr>
        <p:spPr/>
        <p:txBody>
          <a:bodyPr/>
          <a:p>
            <a:fld id="{88578D65-B533-4287-BB77-8576A18B2462}" type="slidenum">
              <a:t>&lt;#&gt;</a:t>
            </a:fld>
          </a:p>
        </p:txBody>
      </p:sp>
      <p:sp>
        <p:nvSpPr>
          <p:cNvPr id="6" name="PlaceHolder 5"/>
          <p:cNvSpPr>
            <a:spLocks noGrp="1"/>
          </p:cNvSpPr>
          <p:nvPr>
            <p:ph type="dt" idx="310"/>
          </p:nvPr>
        </p:nvSpPr>
        <p:spPr/>
        <p:txBody>
          <a:bodyPr/>
          <a:p>
            <a:r>
              <a:rPr lang="zh-C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
    <p:spTree>
      <p:nvGrpSpPr>
        <p:cNvPr id="1" name=""/>
        <p:cNvGrpSpPr/>
        <p:nvPr/>
      </p:nvGrpSpPr>
      <p:grpSpPr>
        <a:xfrm>
          <a:off x="0" y="0"/>
          <a:ext cx="0" cy="0"/>
          <a:chOff x="0" y="0"/>
          <a:chExt cx="0" cy="0"/>
        </a:xfrm>
      </p:grpSpPr>
      <p:sp>
        <p:nvSpPr>
          <p:cNvPr id="112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11"/>
          </p:nvPr>
        </p:nvSpPr>
        <p:spPr/>
        <p:txBody>
          <a:bodyPr/>
          <a:p>
            <a:r>
              <a:t>Footer</a:t>
            </a:r>
          </a:p>
        </p:txBody>
      </p:sp>
      <p:sp>
        <p:nvSpPr>
          <p:cNvPr id="5" name="PlaceHolder 4"/>
          <p:cNvSpPr>
            <a:spLocks noGrp="1"/>
          </p:cNvSpPr>
          <p:nvPr>
            <p:ph type="sldNum" idx="312"/>
          </p:nvPr>
        </p:nvSpPr>
        <p:spPr/>
        <p:txBody>
          <a:bodyPr/>
          <a:p>
            <a:fld id="{2F80D8B8-3448-40BE-8538-E2D9E6B9484E}" type="slidenum">
              <a:t>&lt;#&gt;</a:t>
            </a:fld>
          </a:p>
        </p:txBody>
      </p:sp>
      <p:sp>
        <p:nvSpPr>
          <p:cNvPr id="6" name="PlaceHolder 5"/>
          <p:cNvSpPr>
            <a:spLocks noGrp="1"/>
          </p:cNvSpPr>
          <p:nvPr>
            <p:ph type="dt" idx="313"/>
          </p:nvPr>
        </p:nvSpPr>
        <p:spPr/>
        <p:txBody>
          <a:bodyPr/>
          <a:p>
            <a:r>
              <a:rPr lang="zh-C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
    <p:spTree>
      <p:nvGrpSpPr>
        <p:cNvPr id="1" name=""/>
        <p:cNvGrpSpPr/>
        <p:nvPr/>
      </p:nvGrpSpPr>
      <p:grpSpPr>
        <a:xfrm>
          <a:off x="0" y="0"/>
          <a:ext cx="0" cy="0"/>
          <a:chOff x="0" y="0"/>
          <a:chExt cx="0" cy="0"/>
        </a:xfrm>
      </p:grpSpPr>
      <p:sp>
        <p:nvSpPr>
          <p:cNvPr id="113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14"/>
          </p:nvPr>
        </p:nvSpPr>
        <p:spPr/>
        <p:txBody>
          <a:bodyPr/>
          <a:p>
            <a:r>
              <a:t>Footer</a:t>
            </a:r>
          </a:p>
        </p:txBody>
      </p:sp>
      <p:sp>
        <p:nvSpPr>
          <p:cNvPr id="5" name="PlaceHolder 4"/>
          <p:cNvSpPr>
            <a:spLocks noGrp="1"/>
          </p:cNvSpPr>
          <p:nvPr>
            <p:ph type="sldNum" idx="315"/>
          </p:nvPr>
        </p:nvSpPr>
        <p:spPr/>
        <p:txBody>
          <a:bodyPr/>
          <a:p>
            <a:fld id="{E196A352-E169-4B42-8E2D-0827FF535910}" type="slidenum">
              <a:t>&lt;#&gt;</a:t>
            </a:fld>
          </a:p>
        </p:txBody>
      </p:sp>
      <p:sp>
        <p:nvSpPr>
          <p:cNvPr id="6" name="PlaceHolder 5"/>
          <p:cNvSpPr>
            <a:spLocks noGrp="1"/>
          </p:cNvSpPr>
          <p:nvPr>
            <p:ph type="dt" idx="316"/>
          </p:nvPr>
        </p:nvSpPr>
        <p:spPr/>
        <p:txBody>
          <a:bodyPr/>
          <a:p>
            <a:r>
              <a:rPr lang="zh-C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
    <p:spTree>
      <p:nvGrpSpPr>
        <p:cNvPr id="1" name=""/>
        <p:cNvGrpSpPr/>
        <p:nvPr/>
      </p:nvGrpSpPr>
      <p:grpSpPr>
        <a:xfrm>
          <a:off x="0" y="0"/>
          <a:ext cx="0" cy="0"/>
          <a:chOff x="0" y="0"/>
          <a:chExt cx="0" cy="0"/>
        </a:xfrm>
      </p:grpSpPr>
      <p:sp>
        <p:nvSpPr>
          <p:cNvPr id="114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4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17"/>
          </p:nvPr>
        </p:nvSpPr>
        <p:spPr/>
        <p:txBody>
          <a:bodyPr/>
          <a:p>
            <a:r>
              <a:t>Footer</a:t>
            </a:r>
          </a:p>
        </p:txBody>
      </p:sp>
      <p:sp>
        <p:nvSpPr>
          <p:cNvPr id="5" name="PlaceHolder 4"/>
          <p:cNvSpPr>
            <a:spLocks noGrp="1"/>
          </p:cNvSpPr>
          <p:nvPr>
            <p:ph type="sldNum" idx="318"/>
          </p:nvPr>
        </p:nvSpPr>
        <p:spPr/>
        <p:txBody>
          <a:bodyPr/>
          <a:p>
            <a:fld id="{277E86B6-F4EC-4351-A950-92DE786C8B42}" type="slidenum">
              <a:t>&lt;#&gt;</a:t>
            </a:fld>
          </a:p>
        </p:txBody>
      </p:sp>
      <p:sp>
        <p:nvSpPr>
          <p:cNvPr id="6" name="PlaceHolder 5"/>
          <p:cNvSpPr>
            <a:spLocks noGrp="1"/>
          </p:cNvSpPr>
          <p:nvPr>
            <p:ph type="dt" idx="319"/>
          </p:nvPr>
        </p:nvSpPr>
        <p:spPr/>
        <p:txBody>
          <a:bodyPr/>
          <a:p>
            <a:r>
              <a:rPr lang="zh-C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
    <p:spTree>
      <p:nvGrpSpPr>
        <p:cNvPr id="1" name=""/>
        <p:cNvGrpSpPr/>
        <p:nvPr/>
      </p:nvGrpSpPr>
      <p:grpSpPr>
        <a:xfrm>
          <a:off x="0" y="0"/>
          <a:ext cx="0" cy="0"/>
          <a:chOff x="0" y="0"/>
          <a:chExt cx="0" cy="0"/>
        </a:xfrm>
      </p:grpSpPr>
      <p:sp>
        <p:nvSpPr>
          <p:cNvPr id="115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5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20"/>
          </p:nvPr>
        </p:nvSpPr>
        <p:spPr/>
        <p:txBody>
          <a:bodyPr/>
          <a:p>
            <a:r>
              <a:t>Footer</a:t>
            </a:r>
          </a:p>
        </p:txBody>
      </p:sp>
      <p:sp>
        <p:nvSpPr>
          <p:cNvPr id="5" name="PlaceHolder 4"/>
          <p:cNvSpPr>
            <a:spLocks noGrp="1"/>
          </p:cNvSpPr>
          <p:nvPr>
            <p:ph type="sldNum" idx="321"/>
          </p:nvPr>
        </p:nvSpPr>
        <p:spPr/>
        <p:txBody>
          <a:bodyPr/>
          <a:p>
            <a:fld id="{41C00E44-A312-4411-B65F-CBBCF913296E}" type="slidenum">
              <a:t>&lt;#&gt;</a:t>
            </a:fld>
          </a:p>
        </p:txBody>
      </p:sp>
      <p:sp>
        <p:nvSpPr>
          <p:cNvPr id="6" name="PlaceHolder 5"/>
          <p:cNvSpPr>
            <a:spLocks noGrp="1"/>
          </p:cNvSpPr>
          <p:nvPr>
            <p:ph type="dt" idx="322"/>
          </p:nvPr>
        </p:nvSpPr>
        <p:spPr/>
        <p:txBody>
          <a:bodyPr/>
          <a:p>
            <a:r>
              <a:rPr lang="zh-CN"/>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
    <p:spTree>
      <p:nvGrpSpPr>
        <p:cNvPr id="1" name=""/>
        <p:cNvGrpSpPr/>
        <p:nvPr/>
      </p:nvGrpSpPr>
      <p:grpSpPr>
        <a:xfrm>
          <a:off x="0" y="0"/>
          <a:ext cx="0" cy="0"/>
          <a:chOff x="0" y="0"/>
          <a:chExt cx="0" cy="0"/>
        </a:xfrm>
      </p:grpSpPr>
      <p:sp>
        <p:nvSpPr>
          <p:cNvPr id="116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6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23"/>
          </p:nvPr>
        </p:nvSpPr>
        <p:spPr/>
        <p:txBody>
          <a:bodyPr/>
          <a:p>
            <a:r>
              <a:t>Footer</a:t>
            </a:r>
          </a:p>
        </p:txBody>
      </p:sp>
      <p:sp>
        <p:nvSpPr>
          <p:cNvPr id="5" name="PlaceHolder 4"/>
          <p:cNvSpPr>
            <a:spLocks noGrp="1"/>
          </p:cNvSpPr>
          <p:nvPr>
            <p:ph type="sldNum" idx="324"/>
          </p:nvPr>
        </p:nvSpPr>
        <p:spPr/>
        <p:txBody>
          <a:bodyPr/>
          <a:p>
            <a:fld id="{66C5FD64-E34A-4F94-91C7-65E7FA1F168E}" type="slidenum">
              <a:t>&lt;#&gt;</a:t>
            </a:fld>
          </a:p>
        </p:txBody>
      </p:sp>
      <p:sp>
        <p:nvSpPr>
          <p:cNvPr id="6" name="PlaceHolder 5"/>
          <p:cNvSpPr>
            <a:spLocks noGrp="1"/>
          </p:cNvSpPr>
          <p:nvPr>
            <p:ph type="dt" idx="325"/>
          </p:nvPr>
        </p:nvSpPr>
        <p:spPr/>
        <p:txBody>
          <a:bodyPr/>
          <a:p>
            <a:r>
              <a:rPr lang="zh-C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图片与标题">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B1AB1E6C-02D3-4E21-B916-637DD983A3B4}" type="slidenum">
              <a:t>&lt;#&gt;</a:t>
            </a:fld>
          </a:p>
        </p:txBody>
      </p:sp>
      <p:sp>
        <p:nvSpPr>
          <p:cNvPr id="4" name="PlaceHolder 3"/>
          <p:cNvSpPr>
            <a:spLocks noGrp="1"/>
          </p:cNvSpPr>
          <p:nvPr>
            <p:ph type="dt" idx="31"/>
          </p:nvPr>
        </p:nvSpPr>
        <p:spPr/>
        <p:txBody>
          <a:bodyPr/>
          <a:p>
            <a:r>
              <a:rPr lang="zh-CN"/>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
    <p:spTree>
      <p:nvGrpSpPr>
        <p:cNvPr id="1" name=""/>
        <p:cNvGrpSpPr/>
        <p:nvPr/>
      </p:nvGrpSpPr>
      <p:grpSpPr>
        <a:xfrm>
          <a:off x="0" y="0"/>
          <a:ext cx="0" cy="0"/>
          <a:chOff x="0" y="0"/>
          <a:chExt cx="0" cy="0"/>
        </a:xfrm>
      </p:grpSpPr>
      <p:sp>
        <p:nvSpPr>
          <p:cNvPr id="117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7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26"/>
          </p:nvPr>
        </p:nvSpPr>
        <p:spPr/>
        <p:txBody>
          <a:bodyPr/>
          <a:p>
            <a:r>
              <a:t>Footer</a:t>
            </a:r>
          </a:p>
        </p:txBody>
      </p:sp>
      <p:sp>
        <p:nvSpPr>
          <p:cNvPr id="5" name="PlaceHolder 4"/>
          <p:cNvSpPr>
            <a:spLocks noGrp="1"/>
          </p:cNvSpPr>
          <p:nvPr>
            <p:ph type="sldNum" idx="327"/>
          </p:nvPr>
        </p:nvSpPr>
        <p:spPr/>
        <p:txBody>
          <a:bodyPr/>
          <a:p>
            <a:fld id="{B4B0052E-1A0E-4501-932B-FBE445D95CF3}" type="slidenum">
              <a:t>&lt;#&gt;</a:t>
            </a:fld>
          </a:p>
        </p:txBody>
      </p:sp>
      <p:sp>
        <p:nvSpPr>
          <p:cNvPr id="6" name="PlaceHolder 5"/>
          <p:cNvSpPr>
            <a:spLocks noGrp="1"/>
          </p:cNvSpPr>
          <p:nvPr>
            <p:ph type="dt" idx="328"/>
          </p:nvPr>
        </p:nvSpPr>
        <p:spPr/>
        <p:txBody>
          <a:bodyPr/>
          <a:p>
            <a:r>
              <a:rPr lang="zh-CN"/>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
    <p:spTree>
      <p:nvGrpSpPr>
        <p:cNvPr id="1" name=""/>
        <p:cNvGrpSpPr/>
        <p:nvPr/>
      </p:nvGrpSpPr>
      <p:grpSpPr>
        <a:xfrm>
          <a:off x="0" y="0"/>
          <a:ext cx="0" cy="0"/>
          <a:chOff x="0" y="0"/>
          <a:chExt cx="0" cy="0"/>
        </a:xfrm>
      </p:grpSpPr>
      <p:sp>
        <p:nvSpPr>
          <p:cNvPr id="118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8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29"/>
          </p:nvPr>
        </p:nvSpPr>
        <p:spPr/>
        <p:txBody>
          <a:bodyPr/>
          <a:p>
            <a:r>
              <a:t>Footer</a:t>
            </a:r>
          </a:p>
        </p:txBody>
      </p:sp>
      <p:sp>
        <p:nvSpPr>
          <p:cNvPr id="5" name="PlaceHolder 4"/>
          <p:cNvSpPr>
            <a:spLocks noGrp="1"/>
          </p:cNvSpPr>
          <p:nvPr>
            <p:ph type="sldNum" idx="330"/>
          </p:nvPr>
        </p:nvSpPr>
        <p:spPr/>
        <p:txBody>
          <a:bodyPr/>
          <a:p>
            <a:fld id="{2B607932-BDBF-48E4-8670-DE4C370E481F}" type="slidenum">
              <a:t>&lt;#&gt;</a:t>
            </a:fld>
          </a:p>
        </p:txBody>
      </p:sp>
      <p:sp>
        <p:nvSpPr>
          <p:cNvPr id="6" name="PlaceHolder 5"/>
          <p:cNvSpPr>
            <a:spLocks noGrp="1"/>
          </p:cNvSpPr>
          <p:nvPr>
            <p:ph type="dt" idx="331"/>
          </p:nvPr>
        </p:nvSpPr>
        <p:spPr/>
        <p:txBody>
          <a:bodyPr/>
          <a:p>
            <a:r>
              <a:rPr lang="zh-CN"/>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
    <p:spTree>
      <p:nvGrpSpPr>
        <p:cNvPr id="1" name=""/>
        <p:cNvGrpSpPr/>
        <p:nvPr/>
      </p:nvGrpSpPr>
      <p:grpSpPr>
        <a:xfrm>
          <a:off x="0" y="0"/>
          <a:ext cx="0" cy="0"/>
          <a:chOff x="0" y="0"/>
          <a:chExt cx="0" cy="0"/>
        </a:xfrm>
      </p:grpSpPr>
      <p:sp>
        <p:nvSpPr>
          <p:cNvPr id="119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9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32"/>
          </p:nvPr>
        </p:nvSpPr>
        <p:spPr/>
        <p:txBody>
          <a:bodyPr/>
          <a:p>
            <a:r>
              <a:t>Footer</a:t>
            </a:r>
          </a:p>
        </p:txBody>
      </p:sp>
      <p:sp>
        <p:nvSpPr>
          <p:cNvPr id="5" name="PlaceHolder 4"/>
          <p:cNvSpPr>
            <a:spLocks noGrp="1"/>
          </p:cNvSpPr>
          <p:nvPr>
            <p:ph type="sldNum" idx="333"/>
          </p:nvPr>
        </p:nvSpPr>
        <p:spPr/>
        <p:txBody>
          <a:bodyPr/>
          <a:p>
            <a:fld id="{22F45F56-776E-4793-AC3A-D608A823F4E1}" type="slidenum">
              <a:t>&lt;#&gt;</a:t>
            </a:fld>
          </a:p>
        </p:txBody>
      </p:sp>
      <p:sp>
        <p:nvSpPr>
          <p:cNvPr id="6" name="PlaceHolder 5"/>
          <p:cNvSpPr>
            <a:spLocks noGrp="1"/>
          </p:cNvSpPr>
          <p:nvPr>
            <p:ph type="dt" idx="334"/>
          </p:nvPr>
        </p:nvSpPr>
        <p:spPr/>
        <p:txBody>
          <a:bodyPr/>
          <a:p>
            <a:r>
              <a:rPr lang="zh-CN"/>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
    <p:spTree>
      <p:nvGrpSpPr>
        <p:cNvPr id="1" name=""/>
        <p:cNvGrpSpPr/>
        <p:nvPr/>
      </p:nvGrpSpPr>
      <p:grpSpPr>
        <a:xfrm>
          <a:off x="0" y="0"/>
          <a:ext cx="0" cy="0"/>
          <a:chOff x="0" y="0"/>
          <a:chExt cx="0" cy="0"/>
        </a:xfrm>
      </p:grpSpPr>
      <p:sp>
        <p:nvSpPr>
          <p:cNvPr id="120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35"/>
          </p:nvPr>
        </p:nvSpPr>
        <p:spPr/>
        <p:txBody>
          <a:bodyPr/>
          <a:p>
            <a:r>
              <a:t>Footer</a:t>
            </a:r>
          </a:p>
        </p:txBody>
      </p:sp>
      <p:sp>
        <p:nvSpPr>
          <p:cNvPr id="5" name="PlaceHolder 4"/>
          <p:cNvSpPr>
            <a:spLocks noGrp="1"/>
          </p:cNvSpPr>
          <p:nvPr>
            <p:ph type="sldNum" idx="336"/>
          </p:nvPr>
        </p:nvSpPr>
        <p:spPr/>
        <p:txBody>
          <a:bodyPr/>
          <a:p>
            <a:fld id="{7DE59A72-148B-474E-8AFC-7E53908FE553}" type="slidenum">
              <a:t>&lt;#&gt;</a:t>
            </a:fld>
          </a:p>
        </p:txBody>
      </p:sp>
      <p:sp>
        <p:nvSpPr>
          <p:cNvPr id="6" name="PlaceHolder 5"/>
          <p:cNvSpPr>
            <a:spLocks noGrp="1"/>
          </p:cNvSpPr>
          <p:nvPr>
            <p:ph type="dt" idx="337"/>
          </p:nvPr>
        </p:nvSpPr>
        <p:spPr/>
        <p:txBody>
          <a:bodyPr/>
          <a:p>
            <a:r>
              <a:rPr lang="zh-CN"/>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
    <p:spTree>
      <p:nvGrpSpPr>
        <p:cNvPr id="1" name=""/>
        <p:cNvGrpSpPr/>
        <p:nvPr/>
      </p:nvGrpSpPr>
      <p:grpSpPr>
        <a:xfrm>
          <a:off x="0" y="0"/>
          <a:ext cx="0" cy="0"/>
          <a:chOff x="0" y="0"/>
          <a:chExt cx="0" cy="0"/>
        </a:xfrm>
      </p:grpSpPr>
      <p:sp>
        <p:nvSpPr>
          <p:cNvPr id="122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2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38"/>
          </p:nvPr>
        </p:nvSpPr>
        <p:spPr/>
        <p:txBody>
          <a:bodyPr/>
          <a:p>
            <a:r>
              <a:t>Footer</a:t>
            </a:r>
          </a:p>
        </p:txBody>
      </p:sp>
      <p:sp>
        <p:nvSpPr>
          <p:cNvPr id="5" name="PlaceHolder 4"/>
          <p:cNvSpPr>
            <a:spLocks noGrp="1"/>
          </p:cNvSpPr>
          <p:nvPr>
            <p:ph type="sldNum" idx="339"/>
          </p:nvPr>
        </p:nvSpPr>
        <p:spPr/>
        <p:txBody>
          <a:bodyPr/>
          <a:p>
            <a:fld id="{F2163CF8-FE1D-452A-9227-73765FD337FA}" type="slidenum">
              <a:t>&lt;#&gt;</a:t>
            </a:fld>
          </a:p>
        </p:txBody>
      </p:sp>
      <p:sp>
        <p:nvSpPr>
          <p:cNvPr id="6" name="PlaceHolder 5"/>
          <p:cNvSpPr>
            <a:spLocks noGrp="1"/>
          </p:cNvSpPr>
          <p:nvPr>
            <p:ph type="dt" idx="340"/>
          </p:nvPr>
        </p:nvSpPr>
        <p:spPr/>
        <p:txBody>
          <a:bodyPr/>
          <a:p>
            <a:r>
              <a:rPr lang="zh-CN"/>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
    <p:spTree>
      <p:nvGrpSpPr>
        <p:cNvPr id="1" name=""/>
        <p:cNvGrpSpPr/>
        <p:nvPr/>
      </p:nvGrpSpPr>
      <p:grpSpPr>
        <a:xfrm>
          <a:off x="0" y="0"/>
          <a:ext cx="0" cy="0"/>
          <a:chOff x="0" y="0"/>
          <a:chExt cx="0" cy="0"/>
        </a:xfrm>
      </p:grpSpPr>
      <p:sp>
        <p:nvSpPr>
          <p:cNvPr id="123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41"/>
          </p:nvPr>
        </p:nvSpPr>
        <p:spPr/>
        <p:txBody>
          <a:bodyPr/>
          <a:p>
            <a:r>
              <a:t>Footer</a:t>
            </a:r>
          </a:p>
        </p:txBody>
      </p:sp>
      <p:sp>
        <p:nvSpPr>
          <p:cNvPr id="5" name="PlaceHolder 4"/>
          <p:cNvSpPr>
            <a:spLocks noGrp="1"/>
          </p:cNvSpPr>
          <p:nvPr>
            <p:ph type="sldNum" idx="342"/>
          </p:nvPr>
        </p:nvSpPr>
        <p:spPr/>
        <p:txBody>
          <a:bodyPr/>
          <a:p>
            <a:fld id="{38DF42A1-6E69-4463-9E8D-A6B8104E3C7A}" type="slidenum">
              <a:t>&lt;#&gt;</a:t>
            </a:fld>
          </a:p>
        </p:txBody>
      </p:sp>
      <p:sp>
        <p:nvSpPr>
          <p:cNvPr id="6" name="PlaceHolder 5"/>
          <p:cNvSpPr>
            <a:spLocks noGrp="1"/>
          </p:cNvSpPr>
          <p:nvPr>
            <p:ph type="dt" idx="343"/>
          </p:nvPr>
        </p:nvSpPr>
        <p:spPr/>
        <p:txBody>
          <a:bodyPr/>
          <a:p>
            <a:r>
              <a:rPr lang="zh-CN"/>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
    <p:spTree>
      <p:nvGrpSpPr>
        <p:cNvPr id="1" name=""/>
        <p:cNvGrpSpPr/>
        <p:nvPr/>
      </p:nvGrpSpPr>
      <p:grpSpPr>
        <a:xfrm>
          <a:off x="0" y="0"/>
          <a:ext cx="0" cy="0"/>
          <a:chOff x="0" y="0"/>
          <a:chExt cx="0" cy="0"/>
        </a:xfrm>
      </p:grpSpPr>
      <p:sp>
        <p:nvSpPr>
          <p:cNvPr id="124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44"/>
          </p:nvPr>
        </p:nvSpPr>
        <p:spPr/>
        <p:txBody>
          <a:bodyPr/>
          <a:p>
            <a:r>
              <a:t>Footer</a:t>
            </a:r>
          </a:p>
        </p:txBody>
      </p:sp>
      <p:sp>
        <p:nvSpPr>
          <p:cNvPr id="5" name="PlaceHolder 4"/>
          <p:cNvSpPr>
            <a:spLocks noGrp="1"/>
          </p:cNvSpPr>
          <p:nvPr>
            <p:ph type="sldNum" idx="345"/>
          </p:nvPr>
        </p:nvSpPr>
        <p:spPr/>
        <p:txBody>
          <a:bodyPr/>
          <a:p>
            <a:fld id="{09A837C0-B0CD-4E98-BF57-39308E6EEB38}" type="slidenum">
              <a:t>&lt;#&gt;</a:t>
            </a:fld>
          </a:p>
        </p:txBody>
      </p:sp>
      <p:sp>
        <p:nvSpPr>
          <p:cNvPr id="6" name="PlaceHolder 5"/>
          <p:cNvSpPr>
            <a:spLocks noGrp="1"/>
          </p:cNvSpPr>
          <p:nvPr>
            <p:ph type="dt" idx="346"/>
          </p:nvPr>
        </p:nvSpPr>
        <p:spPr/>
        <p:txBody>
          <a:bodyPr/>
          <a:p>
            <a:r>
              <a:rPr lang="zh-CN"/>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
    <p:spTree>
      <p:nvGrpSpPr>
        <p:cNvPr id="1" name=""/>
        <p:cNvGrpSpPr/>
        <p:nvPr/>
      </p:nvGrpSpPr>
      <p:grpSpPr>
        <a:xfrm>
          <a:off x="0" y="0"/>
          <a:ext cx="0" cy="0"/>
          <a:chOff x="0" y="0"/>
          <a:chExt cx="0" cy="0"/>
        </a:xfrm>
      </p:grpSpPr>
      <p:sp>
        <p:nvSpPr>
          <p:cNvPr id="125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47"/>
          </p:nvPr>
        </p:nvSpPr>
        <p:spPr/>
        <p:txBody>
          <a:bodyPr/>
          <a:p>
            <a:r>
              <a:t>Footer</a:t>
            </a:r>
          </a:p>
        </p:txBody>
      </p:sp>
      <p:sp>
        <p:nvSpPr>
          <p:cNvPr id="5" name="PlaceHolder 4"/>
          <p:cNvSpPr>
            <a:spLocks noGrp="1"/>
          </p:cNvSpPr>
          <p:nvPr>
            <p:ph type="sldNum" idx="348"/>
          </p:nvPr>
        </p:nvSpPr>
        <p:spPr/>
        <p:txBody>
          <a:bodyPr/>
          <a:p>
            <a:fld id="{D33AA0AB-0E3B-42CA-9486-4DE2D3527E8E}" type="slidenum">
              <a:t>&lt;#&gt;</a:t>
            </a:fld>
          </a:p>
        </p:txBody>
      </p:sp>
      <p:sp>
        <p:nvSpPr>
          <p:cNvPr id="6" name="PlaceHolder 5"/>
          <p:cNvSpPr>
            <a:spLocks noGrp="1"/>
          </p:cNvSpPr>
          <p:nvPr>
            <p:ph type="dt" idx="349"/>
          </p:nvPr>
        </p:nvSpPr>
        <p:spPr/>
        <p:txBody>
          <a:bodyPr/>
          <a:p>
            <a:r>
              <a:rPr lang="zh-CN"/>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
    <p:spTree>
      <p:nvGrpSpPr>
        <p:cNvPr id="1" name=""/>
        <p:cNvGrpSpPr/>
        <p:nvPr/>
      </p:nvGrpSpPr>
      <p:grpSpPr>
        <a:xfrm>
          <a:off x="0" y="0"/>
          <a:ext cx="0" cy="0"/>
          <a:chOff x="0" y="0"/>
          <a:chExt cx="0" cy="0"/>
        </a:xfrm>
      </p:grpSpPr>
      <p:sp>
        <p:nvSpPr>
          <p:cNvPr id="126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6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50"/>
          </p:nvPr>
        </p:nvSpPr>
        <p:spPr/>
        <p:txBody>
          <a:bodyPr/>
          <a:p>
            <a:r>
              <a:t>Footer</a:t>
            </a:r>
          </a:p>
        </p:txBody>
      </p:sp>
      <p:sp>
        <p:nvSpPr>
          <p:cNvPr id="5" name="PlaceHolder 4"/>
          <p:cNvSpPr>
            <a:spLocks noGrp="1"/>
          </p:cNvSpPr>
          <p:nvPr>
            <p:ph type="sldNum" idx="351"/>
          </p:nvPr>
        </p:nvSpPr>
        <p:spPr/>
        <p:txBody>
          <a:bodyPr/>
          <a:p>
            <a:fld id="{802A5B20-2A51-415A-BEBB-CF8507075B9E}" type="slidenum">
              <a:t>&lt;#&gt;</a:t>
            </a:fld>
          </a:p>
        </p:txBody>
      </p:sp>
      <p:sp>
        <p:nvSpPr>
          <p:cNvPr id="6" name="PlaceHolder 5"/>
          <p:cNvSpPr>
            <a:spLocks noGrp="1"/>
          </p:cNvSpPr>
          <p:nvPr>
            <p:ph type="dt" idx="352"/>
          </p:nvPr>
        </p:nvSpPr>
        <p:spPr/>
        <p:txBody>
          <a:bodyPr/>
          <a:p>
            <a:r>
              <a:rPr lang="zh-CN"/>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
    <p:spTree>
      <p:nvGrpSpPr>
        <p:cNvPr id="1" name=""/>
        <p:cNvGrpSpPr/>
        <p:nvPr/>
      </p:nvGrpSpPr>
      <p:grpSpPr>
        <a:xfrm>
          <a:off x="0" y="0"/>
          <a:ext cx="0" cy="0"/>
          <a:chOff x="0" y="0"/>
          <a:chExt cx="0" cy="0"/>
        </a:xfrm>
      </p:grpSpPr>
      <p:sp>
        <p:nvSpPr>
          <p:cNvPr id="127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53"/>
          </p:nvPr>
        </p:nvSpPr>
        <p:spPr/>
        <p:txBody>
          <a:bodyPr/>
          <a:p>
            <a:r>
              <a:t>Footer</a:t>
            </a:r>
          </a:p>
        </p:txBody>
      </p:sp>
      <p:sp>
        <p:nvSpPr>
          <p:cNvPr id="5" name="PlaceHolder 4"/>
          <p:cNvSpPr>
            <a:spLocks noGrp="1"/>
          </p:cNvSpPr>
          <p:nvPr>
            <p:ph type="sldNum" idx="354"/>
          </p:nvPr>
        </p:nvSpPr>
        <p:spPr/>
        <p:txBody>
          <a:bodyPr/>
          <a:p>
            <a:fld id="{C781358A-BA3A-45CB-8CB9-382728F303CB}" type="slidenum">
              <a:t>&lt;#&gt;</a:t>
            </a:fld>
          </a:p>
        </p:txBody>
      </p:sp>
      <p:sp>
        <p:nvSpPr>
          <p:cNvPr id="6" name="PlaceHolder 5"/>
          <p:cNvSpPr>
            <a:spLocks noGrp="1"/>
          </p:cNvSpPr>
          <p:nvPr>
            <p:ph type="dt" idx="355"/>
          </p:nvPr>
        </p:nvSpPr>
        <p:spPr/>
        <p:txBody>
          <a:bodyPr/>
          <a:p>
            <a:r>
              <a:rPr lang="zh-C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
    <p:spTree>
      <p:nvGrpSpPr>
        <p:cNvPr id="1" name=""/>
        <p:cNvGrpSpPr/>
        <p:nvPr/>
      </p:nvGrpSpPr>
      <p:grpSpPr>
        <a:xfrm>
          <a:off x="0" y="0"/>
          <a:ext cx="0" cy="0"/>
          <a:chOff x="0" y="0"/>
          <a:chExt cx="0" cy="0"/>
        </a:xfrm>
      </p:grpSpPr>
      <p:sp>
        <p:nvSpPr>
          <p:cNvPr id="9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FBB11261-C55B-4DF5-B8B8-CAD93318D10B}" type="slidenum">
              <a:t>&lt;#&gt;</a:t>
            </a:fld>
          </a:p>
        </p:txBody>
      </p:sp>
      <p:sp>
        <p:nvSpPr>
          <p:cNvPr id="6" name="PlaceHolder 5"/>
          <p:cNvSpPr>
            <a:spLocks noGrp="1"/>
          </p:cNvSpPr>
          <p:nvPr>
            <p:ph type="dt" idx="34"/>
          </p:nvPr>
        </p:nvSpPr>
        <p:spPr/>
        <p:txBody>
          <a:bodyPr/>
          <a:p>
            <a:r>
              <a:rPr lang="zh-CN"/>
              <a:t/>
            </a: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
    <p:spTree>
      <p:nvGrpSpPr>
        <p:cNvPr id="1" name=""/>
        <p:cNvGrpSpPr/>
        <p:nvPr/>
      </p:nvGrpSpPr>
      <p:grpSpPr>
        <a:xfrm>
          <a:off x="0" y="0"/>
          <a:ext cx="0" cy="0"/>
          <a:chOff x="0" y="0"/>
          <a:chExt cx="0" cy="0"/>
        </a:xfrm>
      </p:grpSpPr>
      <p:sp>
        <p:nvSpPr>
          <p:cNvPr id="128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8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56"/>
          </p:nvPr>
        </p:nvSpPr>
        <p:spPr/>
        <p:txBody>
          <a:bodyPr/>
          <a:p>
            <a:r>
              <a:t>Footer</a:t>
            </a:r>
          </a:p>
        </p:txBody>
      </p:sp>
      <p:sp>
        <p:nvSpPr>
          <p:cNvPr id="5" name="PlaceHolder 4"/>
          <p:cNvSpPr>
            <a:spLocks noGrp="1"/>
          </p:cNvSpPr>
          <p:nvPr>
            <p:ph type="sldNum" idx="357"/>
          </p:nvPr>
        </p:nvSpPr>
        <p:spPr/>
        <p:txBody>
          <a:bodyPr/>
          <a:p>
            <a:fld id="{E21C8D22-6938-48B6-A87D-5BEB1216B934}" type="slidenum">
              <a:t>&lt;#&gt;</a:t>
            </a:fld>
          </a:p>
        </p:txBody>
      </p:sp>
      <p:sp>
        <p:nvSpPr>
          <p:cNvPr id="6" name="PlaceHolder 5"/>
          <p:cNvSpPr>
            <a:spLocks noGrp="1"/>
          </p:cNvSpPr>
          <p:nvPr>
            <p:ph type="dt" idx="358"/>
          </p:nvPr>
        </p:nvSpPr>
        <p:spPr/>
        <p:txBody>
          <a:bodyPr/>
          <a:p>
            <a:r>
              <a:rPr lang="zh-CN"/>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
    <p:spTree>
      <p:nvGrpSpPr>
        <p:cNvPr id="1" name=""/>
        <p:cNvGrpSpPr/>
        <p:nvPr/>
      </p:nvGrpSpPr>
      <p:grpSpPr>
        <a:xfrm>
          <a:off x="0" y="0"/>
          <a:ext cx="0" cy="0"/>
          <a:chOff x="0" y="0"/>
          <a:chExt cx="0" cy="0"/>
        </a:xfrm>
      </p:grpSpPr>
      <p:sp>
        <p:nvSpPr>
          <p:cNvPr id="129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9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59"/>
          </p:nvPr>
        </p:nvSpPr>
        <p:spPr/>
        <p:txBody>
          <a:bodyPr/>
          <a:p>
            <a:r>
              <a:t>Footer</a:t>
            </a:r>
          </a:p>
        </p:txBody>
      </p:sp>
      <p:sp>
        <p:nvSpPr>
          <p:cNvPr id="5" name="PlaceHolder 4"/>
          <p:cNvSpPr>
            <a:spLocks noGrp="1"/>
          </p:cNvSpPr>
          <p:nvPr>
            <p:ph type="sldNum" idx="360"/>
          </p:nvPr>
        </p:nvSpPr>
        <p:spPr/>
        <p:txBody>
          <a:bodyPr/>
          <a:p>
            <a:fld id="{8405605A-0D61-4239-96EA-D9D5B6A19347}" type="slidenum">
              <a:t>&lt;#&gt;</a:t>
            </a:fld>
          </a:p>
        </p:txBody>
      </p:sp>
      <p:sp>
        <p:nvSpPr>
          <p:cNvPr id="6" name="PlaceHolder 5"/>
          <p:cNvSpPr>
            <a:spLocks noGrp="1"/>
          </p:cNvSpPr>
          <p:nvPr>
            <p:ph type="dt" idx="361"/>
          </p:nvPr>
        </p:nvSpPr>
        <p:spPr/>
        <p:txBody>
          <a:bodyPr/>
          <a:p>
            <a:r>
              <a:rPr lang="zh-CN"/>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0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0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62"/>
          </p:nvPr>
        </p:nvSpPr>
        <p:spPr/>
        <p:txBody>
          <a:bodyPr/>
          <a:p>
            <a:r>
              <a:t>Footer</a:t>
            </a:r>
          </a:p>
        </p:txBody>
      </p:sp>
      <p:sp>
        <p:nvSpPr>
          <p:cNvPr id="5" name="PlaceHolder 4"/>
          <p:cNvSpPr>
            <a:spLocks noGrp="1"/>
          </p:cNvSpPr>
          <p:nvPr>
            <p:ph type="sldNum" idx="363"/>
          </p:nvPr>
        </p:nvSpPr>
        <p:spPr/>
        <p:txBody>
          <a:bodyPr/>
          <a:p>
            <a:fld id="{22650A1F-9A5B-4C6B-927D-1F4524D5D37E}" type="slidenum">
              <a:t>&lt;#&gt;</a:t>
            </a:fld>
          </a:p>
        </p:txBody>
      </p:sp>
      <p:sp>
        <p:nvSpPr>
          <p:cNvPr id="6" name="PlaceHolder 5"/>
          <p:cNvSpPr>
            <a:spLocks noGrp="1"/>
          </p:cNvSpPr>
          <p:nvPr>
            <p:ph type="dt" idx="364"/>
          </p:nvPr>
        </p:nvSpPr>
        <p:spPr/>
        <p:txBody>
          <a:bodyPr/>
          <a:p>
            <a:r>
              <a:rPr lang="zh-CN"/>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1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65"/>
          </p:nvPr>
        </p:nvSpPr>
        <p:spPr/>
        <p:txBody>
          <a:bodyPr/>
          <a:p>
            <a:r>
              <a:t>Footer</a:t>
            </a:r>
          </a:p>
        </p:txBody>
      </p:sp>
      <p:sp>
        <p:nvSpPr>
          <p:cNvPr id="5" name="PlaceHolder 4"/>
          <p:cNvSpPr>
            <a:spLocks noGrp="1"/>
          </p:cNvSpPr>
          <p:nvPr>
            <p:ph type="sldNum" idx="366"/>
          </p:nvPr>
        </p:nvSpPr>
        <p:spPr/>
        <p:txBody>
          <a:bodyPr/>
          <a:p>
            <a:fld id="{1D30DDC6-FAD2-44AF-B864-6870A160C3F1}" type="slidenum">
              <a:t>&lt;#&gt;</a:t>
            </a:fld>
          </a:p>
        </p:txBody>
      </p:sp>
      <p:sp>
        <p:nvSpPr>
          <p:cNvPr id="6" name="PlaceHolder 5"/>
          <p:cNvSpPr>
            <a:spLocks noGrp="1"/>
          </p:cNvSpPr>
          <p:nvPr>
            <p:ph type="dt" idx="367"/>
          </p:nvPr>
        </p:nvSpPr>
        <p:spPr/>
        <p:txBody>
          <a:bodyPr/>
          <a:p>
            <a:r>
              <a:rPr lang="zh-CN"/>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3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3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68"/>
          </p:nvPr>
        </p:nvSpPr>
        <p:spPr/>
        <p:txBody>
          <a:bodyPr/>
          <a:p>
            <a:r>
              <a:t>Footer</a:t>
            </a:r>
          </a:p>
        </p:txBody>
      </p:sp>
      <p:sp>
        <p:nvSpPr>
          <p:cNvPr id="5" name="PlaceHolder 4"/>
          <p:cNvSpPr>
            <a:spLocks noGrp="1"/>
          </p:cNvSpPr>
          <p:nvPr>
            <p:ph type="sldNum" idx="369"/>
          </p:nvPr>
        </p:nvSpPr>
        <p:spPr/>
        <p:txBody>
          <a:bodyPr/>
          <a:p>
            <a:fld id="{5EC22537-78D5-4838-ABB9-98B3A5053F35}" type="slidenum">
              <a:t>&lt;#&gt;</a:t>
            </a:fld>
          </a:p>
        </p:txBody>
      </p:sp>
      <p:sp>
        <p:nvSpPr>
          <p:cNvPr id="6" name="PlaceHolder 5"/>
          <p:cNvSpPr>
            <a:spLocks noGrp="1"/>
          </p:cNvSpPr>
          <p:nvPr>
            <p:ph type="dt" idx="370"/>
          </p:nvPr>
        </p:nvSpPr>
        <p:spPr/>
        <p:txBody>
          <a:bodyPr/>
          <a:p>
            <a:r>
              <a:rPr lang="zh-CN"/>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4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4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71"/>
          </p:nvPr>
        </p:nvSpPr>
        <p:spPr/>
        <p:txBody>
          <a:bodyPr/>
          <a:p>
            <a:r>
              <a:t>Footer</a:t>
            </a:r>
          </a:p>
        </p:txBody>
      </p:sp>
      <p:sp>
        <p:nvSpPr>
          <p:cNvPr id="5" name="PlaceHolder 4"/>
          <p:cNvSpPr>
            <a:spLocks noGrp="1"/>
          </p:cNvSpPr>
          <p:nvPr>
            <p:ph type="sldNum" idx="372"/>
          </p:nvPr>
        </p:nvSpPr>
        <p:spPr/>
        <p:txBody>
          <a:bodyPr/>
          <a:p>
            <a:fld id="{EA326C6C-55C8-455D-9D8F-EA81E1D90CD9}" type="slidenum">
              <a:t>&lt;#&gt;</a:t>
            </a:fld>
          </a:p>
        </p:txBody>
      </p:sp>
      <p:sp>
        <p:nvSpPr>
          <p:cNvPr id="6" name="PlaceHolder 5"/>
          <p:cNvSpPr>
            <a:spLocks noGrp="1"/>
          </p:cNvSpPr>
          <p:nvPr>
            <p:ph type="dt" idx="373"/>
          </p:nvPr>
        </p:nvSpPr>
        <p:spPr/>
        <p:txBody>
          <a:bodyPr/>
          <a:p>
            <a:r>
              <a:rPr lang="zh-CN"/>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5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5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74"/>
          </p:nvPr>
        </p:nvSpPr>
        <p:spPr/>
        <p:txBody>
          <a:bodyPr/>
          <a:p>
            <a:r>
              <a:t>Footer</a:t>
            </a:r>
          </a:p>
        </p:txBody>
      </p:sp>
      <p:sp>
        <p:nvSpPr>
          <p:cNvPr id="5" name="PlaceHolder 4"/>
          <p:cNvSpPr>
            <a:spLocks noGrp="1"/>
          </p:cNvSpPr>
          <p:nvPr>
            <p:ph type="sldNum" idx="375"/>
          </p:nvPr>
        </p:nvSpPr>
        <p:spPr/>
        <p:txBody>
          <a:bodyPr/>
          <a:p>
            <a:fld id="{96061B7D-C107-49B0-A1E7-20BB34B12BBD}" type="slidenum">
              <a:t>&lt;#&gt;</a:t>
            </a:fld>
          </a:p>
        </p:txBody>
      </p:sp>
      <p:sp>
        <p:nvSpPr>
          <p:cNvPr id="6" name="PlaceHolder 5"/>
          <p:cNvSpPr>
            <a:spLocks noGrp="1"/>
          </p:cNvSpPr>
          <p:nvPr>
            <p:ph type="dt" idx="376"/>
          </p:nvPr>
        </p:nvSpPr>
        <p:spPr/>
        <p:txBody>
          <a:bodyPr/>
          <a:p>
            <a:r>
              <a:rPr lang="zh-CN"/>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6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77"/>
          </p:nvPr>
        </p:nvSpPr>
        <p:spPr/>
        <p:txBody>
          <a:bodyPr/>
          <a:p>
            <a:r>
              <a:t>Footer</a:t>
            </a:r>
          </a:p>
        </p:txBody>
      </p:sp>
      <p:sp>
        <p:nvSpPr>
          <p:cNvPr id="5" name="PlaceHolder 4"/>
          <p:cNvSpPr>
            <a:spLocks noGrp="1"/>
          </p:cNvSpPr>
          <p:nvPr>
            <p:ph type="sldNum" idx="378"/>
          </p:nvPr>
        </p:nvSpPr>
        <p:spPr/>
        <p:txBody>
          <a:bodyPr/>
          <a:p>
            <a:fld id="{9584E4B8-FB58-48D5-8405-DD55A9BA349D}" type="slidenum">
              <a:t>&lt;#&gt;</a:t>
            </a:fld>
          </a:p>
        </p:txBody>
      </p:sp>
      <p:sp>
        <p:nvSpPr>
          <p:cNvPr id="6" name="PlaceHolder 5"/>
          <p:cNvSpPr>
            <a:spLocks noGrp="1"/>
          </p:cNvSpPr>
          <p:nvPr>
            <p:ph type="dt" idx="379"/>
          </p:nvPr>
        </p:nvSpPr>
        <p:spPr/>
        <p:txBody>
          <a:bodyPr/>
          <a:p>
            <a:r>
              <a:rPr lang="zh-CN"/>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7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7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80"/>
          </p:nvPr>
        </p:nvSpPr>
        <p:spPr/>
        <p:txBody>
          <a:bodyPr/>
          <a:p>
            <a:r>
              <a:t>Footer</a:t>
            </a:r>
          </a:p>
        </p:txBody>
      </p:sp>
      <p:sp>
        <p:nvSpPr>
          <p:cNvPr id="5" name="PlaceHolder 4"/>
          <p:cNvSpPr>
            <a:spLocks noGrp="1"/>
          </p:cNvSpPr>
          <p:nvPr>
            <p:ph type="sldNum" idx="381"/>
          </p:nvPr>
        </p:nvSpPr>
        <p:spPr/>
        <p:txBody>
          <a:bodyPr/>
          <a:p>
            <a:fld id="{DBD3D0B0-9F03-44BA-BF6D-4F3C9444CE2F}" type="slidenum">
              <a:t>&lt;#&gt;</a:t>
            </a:fld>
          </a:p>
        </p:txBody>
      </p:sp>
      <p:sp>
        <p:nvSpPr>
          <p:cNvPr id="6" name="PlaceHolder 5"/>
          <p:cNvSpPr>
            <a:spLocks noGrp="1"/>
          </p:cNvSpPr>
          <p:nvPr>
            <p:ph type="dt" idx="382"/>
          </p:nvPr>
        </p:nvSpPr>
        <p:spPr/>
        <p:txBody>
          <a:bodyPr/>
          <a:p>
            <a:r>
              <a:rPr lang="zh-CN"/>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8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8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83"/>
          </p:nvPr>
        </p:nvSpPr>
        <p:spPr/>
        <p:txBody>
          <a:bodyPr/>
          <a:p>
            <a:r>
              <a:t>Footer</a:t>
            </a:r>
          </a:p>
        </p:txBody>
      </p:sp>
      <p:sp>
        <p:nvSpPr>
          <p:cNvPr id="5" name="PlaceHolder 4"/>
          <p:cNvSpPr>
            <a:spLocks noGrp="1"/>
          </p:cNvSpPr>
          <p:nvPr>
            <p:ph type="sldNum" idx="384"/>
          </p:nvPr>
        </p:nvSpPr>
        <p:spPr/>
        <p:txBody>
          <a:bodyPr/>
          <a:p>
            <a:fld id="{C2CF692C-055A-47AD-A733-C48A20D7CCD8}" type="slidenum">
              <a:t>&lt;#&gt;</a:t>
            </a:fld>
          </a:p>
        </p:txBody>
      </p:sp>
      <p:sp>
        <p:nvSpPr>
          <p:cNvPr id="6" name="PlaceHolder 5"/>
          <p:cNvSpPr>
            <a:spLocks noGrp="1"/>
          </p:cNvSpPr>
          <p:nvPr>
            <p:ph type="dt" idx="385"/>
          </p:nvPr>
        </p:nvSpPr>
        <p:spPr/>
        <p:txBody>
          <a:bodyPr/>
          <a:p>
            <a:r>
              <a:rPr lang="zh-C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
    <p:spTree>
      <p:nvGrpSpPr>
        <p:cNvPr id="1" name=""/>
        <p:cNvGrpSpPr/>
        <p:nvPr/>
      </p:nvGrpSpPr>
      <p:grpSpPr>
        <a:xfrm>
          <a:off x="0" y="0"/>
          <a:ext cx="0" cy="0"/>
          <a:chOff x="0" y="0"/>
          <a:chExt cx="0" cy="0"/>
        </a:xfrm>
      </p:grpSpPr>
      <p:sp>
        <p:nvSpPr>
          <p:cNvPr id="10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3131D091-654C-4DE7-A48D-19B9EBA8CC68}" type="slidenum">
              <a:t>&lt;#&gt;</a:t>
            </a:fld>
          </a:p>
        </p:txBody>
      </p:sp>
      <p:sp>
        <p:nvSpPr>
          <p:cNvPr id="6" name="PlaceHolder 5"/>
          <p:cNvSpPr>
            <a:spLocks noGrp="1"/>
          </p:cNvSpPr>
          <p:nvPr>
            <p:ph type="dt" idx="37"/>
          </p:nvPr>
        </p:nvSpPr>
        <p:spPr/>
        <p:txBody>
          <a:bodyPr/>
          <a:p>
            <a:r>
              <a:rPr lang="zh-CN"/>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39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9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86"/>
          </p:nvPr>
        </p:nvSpPr>
        <p:spPr/>
        <p:txBody>
          <a:bodyPr/>
          <a:p>
            <a:r>
              <a:t>Footer</a:t>
            </a:r>
          </a:p>
        </p:txBody>
      </p:sp>
      <p:sp>
        <p:nvSpPr>
          <p:cNvPr id="5" name="PlaceHolder 4"/>
          <p:cNvSpPr>
            <a:spLocks noGrp="1"/>
          </p:cNvSpPr>
          <p:nvPr>
            <p:ph type="sldNum" idx="387"/>
          </p:nvPr>
        </p:nvSpPr>
        <p:spPr/>
        <p:txBody>
          <a:bodyPr/>
          <a:p>
            <a:fld id="{265C7D30-476E-4B27-B0B6-73D9F261470D}" type="slidenum">
              <a:t>&lt;#&gt;</a:t>
            </a:fld>
          </a:p>
        </p:txBody>
      </p:sp>
      <p:sp>
        <p:nvSpPr>
          <p:cNvPr id="6" name="PlaceHolder 5"/>
          <p:cNvSpPr>
            <a:spLocks noGrp="1"/>
          </p:cNvSpPr>
          <p:nvPr>
            <p:ph type="dt" idx="388"/>
          </p:nvPr>
        </p:nvSpPr>
        <p:spPr/>
        <p:txBody>
          <a:bodyPr/>
          <a:p>
            <a:r>
              <a:rPr lang="zh-CN"/>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0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89"/>
          </p:nvPr>
        </p:nvSpPr>
        <p:spPr/>
        <p:txBody>
          <a:bodyPr/>
          <a:p>
            <a:r>
              <a:t>Footer</a:t>
            </a:r>
          </a:p>
        </p:txBody>
      </p:sp>
      <p:sp>
        <p:nvSpPr>
          <p:cNvPr id="5" name="PlaceHolder 4"/>
          <p:cNvSpPr>
            <a:spLocks noGrp="1"/>
          </p:cNvSpPr>
          <p:nvPr>
            <p:ph type="sldNum" idx="390"/>
          </p:nvPr>
        </p:nvSpPr>
        <p:spPr/>
        <p:txBody>
          <a:bodyPr/>
          <a:p>
            <a:fld id="{091BE1AB-8BAB-4406-8FDA-FCDDF509CDAE}" type="slidenum">
              <a:t>&lt;#&gt;</a:t>
            </a:fld>
          </a:p>
        </p:txBody>
      </p:sp>
      <p:sp>
        <p:nvSpPr>
          <p:cNvPr id="6" name="PlaceHolder 5"/>
          <p:cNvSpPr>
            <a:spLocks noGrp="1"/>
          </p:cNvSpPr>
          <p:nvPr>
            <p:ph type="dt" idx="391"/>
          </p:nvPr>
        </p:nvSpPr>
        <p:spPr/>
        <p:txBody>
          <a:bodyPr/>
          <a:p>
            <a:r>
              <a:rPr lang="zh-CN"/>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1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1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92"/>
          </p:nvPr>
        </p:nvSpPr>
        <p:spPr/>
        <p:txBody>
          <a:bodyPr/>
          <a:p>
            <a:r>
              <a:t>Footer</a:t>
            </a:r>
          </a:p>
        </p:txBody>
      </p:sp>
      <p:sp>
        <p:nvSpPr>
          <p:cNvPr id="5" name="PlaceHolder 4"/>
          <p:cNvSpPr>
            <a:spLocks noGrp="1"/>
          </p:cNvSpPr>
          <p:nvPr>
            <p:ph type="sldNum" idx="393"/>
          </p:nvPr>
        </p:nvSpPr>
        <p:spPr/>
        <p:txBody>
          <a:bodyPr/>
          <a:p>
            <a:fld id="{E3197754-D46C-48D5-953D-E3B08647D0D9}" type="slidenum">
              <a:t>&lt;#&gt;</a:t>
            </a:fld>
          </a:p>
        </p:txBody>
      </p:sp>
      <p:sp>
        <p:nvSpPr>
          <p:cNvPr id="6" name="PlaceHolder 5"/>
          <p:cNvSpPr>
            <a:spLocks noGrp="1"/>
          </p:cNvSpPr>
          <p:nvPr>
            <p:ph type="dt" idx="394"/>
          </p:nvPr>
        </p:nvSpPr>
        <p:spPr/>
        <p:txBody>
          <a:bodyPr/>
          <a:p>
            <a:r>
              <a:rPr lang="zh-CN"/>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2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3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95"/>
          </p:nvPr>
        </p:nvSpPr>
        <p:spPr/>
        <p:txBody>
          <a:bodyPr/>
          <a:p>
            <a:r>
              <a:t>Footer</a:t>
            </a:r>
          </a:p>
        </p:txBody>
      </p:sp>
      <p:sp>
        <p:nvSpPr>
          <p:cNvPr id="5" name="PlaceHolder 4"/>
          <p:cNvSpPr>
            <a:spLocks noGrp="1"/>
          </p:cNvSpPr>
          <p:nvPr>
            <p:ph type="sldNum" idx="396"/>
          </p:nvPr>
        </p:nvSpPr>
        <p:spPr/>
        <p:txBody>
          <a:bodyPr/>
          <a:p>
            <a:fld id="{C67524A3-BA58-4DDA-9DAB-6ED7ADD9647D}" type="slidenum">
              <a:t>&lt;#&gt;</a:t>
            </a:fld>
          </a:p>
        </p:txBody>
      </p:sp>
      <p:sp>
        <p:nvSpPr>
          <p:cNvPr id="6" name="PlaceHolder 5"/>
          <p:cNvSpPr>
            <a:spLocks noGrp="1"/>
          </p:cNvSpPr>
          <p:nvPr>
            <p:ph type="dt" idx="397"/>
          </p:nvPr>
        </p:nvSpPr>
        <p:spPr/>
        <p:txBody>
          <a:bodyPr/>
          <a:p>
            <a:r>
              <a:rPr lang="zh-CN"/>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4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4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98"/>
          </p:nvPr>
        </p:nvSpPr>
        <p:spPr/>
        <p:txBody>
          <a:bodyPr/>
          <a:p>
            <a:r>
              <a:t>Footer</a:t>
            </a:r>
          </a:p>
        </p:txBody>
      </p:sp>
      <p:sp>
        <p:nvSpPr>
          <p:cNvPr id="5" name="PlaceHolder 4"/>
          <p:cNvSpPr>
            <a:spLocks noGrp="1"/>
          </p:cNvSpPr>
          <p:nvPr>
            <p:ph type="sldNum" idx="399"/>
          </p:nvPr>
        </p:nvSpPr>
        <p:spPr/>
        <p:txBody>
          <a:bodyPr/>
          <a:p>
            <a:fld id="{555CE93C-4EB8-4B63-AA5F-D16EF031D243}" type="slidenum">
              <a:t>&lt;#&gt;</a:t>
            </a:fld>
          </a:p>
        </p:txBody>
      </p:sp>
      <p:sp>
        <p:nvSpPr>
          <p:cNvPr id="6" name="PlaceHolder 5"/>
          <p:cNvSpPr>
            <a:spLocks noGrp="1"/>
          </p:cNvSpPr>
          <p:nvPr>
            <p:ph type="dt" idx="400"/>
          </p:nvPr>
        </p:nvSpPr>
        <p:spPr/>
        <p:txBody>
          <a:bodyPr/>
          <a:p>
            <a:r>
              <a:rPr lang="zh-CN"/>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5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01"/>
          </p:nvPr>
        </p:nvSpPr>
        <p:spPr/>
        <p:txBody>
          <a:bodyPr/>
          <a:p>
            <a:r>
              <a:t>Footer</a:t>
            </a:r>
          </a:p>
        </p:txBody>
      </p:sp>
      <p:sp>
        <p:nvSpPr>
          <p:cNvPr id="5" name="PlaceHolder 4"/>
          <p:cNvSpPr>
            <a:spLocks noGrp="1"/>
          </p:cNvSpPr>
          <p:nvPr>
            <p:ph type="sldNum" idx="402"/>
          </p:nvPr>
        </p:nvSpPr>
        <p:spPr/>
        <p:txBody>
          <a:bodyPr/>
          <a:p>
            <a:fld id="{7A650CC3-6E14-41FD-A9EF-43A722D44A35}" type="slidenum">
              <a:t>&lt;#&gt;</a:t>
            </a:fld>
          </a:p>
        </p:txBody>
      </p:sp>
      <p:sp>
        <p:nvSpPr>
          <p:cNvPr id="6" name="PlaceHolder 5"/>
          <p:cNvSpPr>
            <a:spLocks noGrp="1"/>
          </p:cNvSpPr>
          <p:nvPr>
            <p:ph type="dt" idx="403"/>
          </p:nvPr>
        </p:nvSpPr>
        <p:spPr/>
        <p:txBody>
          <a:bodyPr/>
          <a:p>
            <a:r>
              <a:rPr lang="zh-CN"/>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6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6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04"/>
          </p:nvPr>
        </p:nvSpPr>
        <p:spPr/>
        <p:txBody>
          <a:bodyPr/>
          <a:p>
            <a:r>
              <a:t>Footer</a:t>
            </a:r>
          </a:p>
        </p:txBody>
      </p:sp>
      <p:sp>
        <p:nvSpPr>
          <p:cNvPr id="5" name="PlaceHolder 4"/>
          <p:cNvSpPr>
            <a:spLocks noGrp="1"/>
          </p:cNvSpPr>
          <p:nvPr>
            <p:ph type="sldNum" idx="405"/>
          </p:nvPr>
        </p:nvSpPr>
        <p:spPr/>
        <p:txBody>
          <a:bodyPr/>
          <a:p>
            <a:fld id="{24DF33C2-707F-404C-B680-28F83218CAB6}" type="slidenum">
              <a:t>&lt;#&gt;</a:t>
            </a:fld>
          </a:p>
        </p:txBody>
      </p:sp>
      <p:sp>
        <p:nvSpPr>
          <p:cNvPr id="6" name="PlaceHolder 5"/>
          <p:cNvSpPr>
            <a:spLocks noGrp="1"/>
          </p:cNvSpPr>
          <p:nvPr>
            <p:ph type="dt" idx="406"/>
          </p:nvPr>
        </p:nvSpPr>
        <p:spPr/>
        <p:txBody>
          <a:bodyPr/>
          <a:p>
            <a:r>
              <a:rPr lang="zh-CN"/>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7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7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07"/>
          </p:nvPr>
        </p:nvSpPr>
        <p:spPr/>
        <p:txBody>
          <a:bodyPr/>
          <a:p>
            <a:r>
              <a:t>Footer</a:t>
            </a:r>
          </a:p>
        </p:txBody>
      </p:sp>
      <p:sp>
        <p:nvSpPr>
          <p:cNvPr id="5" name="PlaceHolder 4"/>
          <p:cNvSpPr>
            <a:spLocks noGrp="1"/>
          </p:cNvSpPr>
          <p:nvPr>
            <p:ph type="sldNum" idx="408"/>
          </p:nvPr>
        </p:nvSpPr>
        <p:spPr/>
        <p:txBody>
          <a:bodyPr/>
          <a:p>
            <a:fld id="{D0277631-3E16-4BE4-A415-72124EAE14E2}" type="slidenum">
              <a:t>&lt;#&gt;</a:t>
            </a:fld>
          </a:p>
        </p:txBody>
      </p:sp>
      <p:sp>
        <p:nvSpPr>
          <p:cNvPr id="6" name="PlaceHolder 5"/>
          <p:cNvSpPr>
            <a:spLocks noGrp="1"/>
          </p:cNvSpPr>
          <p:nvPr>
            <p:ph type="dt" idx="409"/>
          </p:nvPr>
        </p:nvSpPr>
        <p:spPr/>
        <p:txBody>
          <a:bodyPr/>
          <a:p>
            <a:r>
              <a:rPr lang="zh-CN"/>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8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8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10"/>
          </p:nvPr>
        </p:nvSpPr>
        <p:spPr/>
        <p:txBody>
          <a:bodyPr/>
          <a:p>
            <a:r>
              <a:t>Footer</a:t>
            </a:r>
          </a:p>
        </p:txBody>
      </p:sp>
      <p:sp>
        <p:nvSpPr>
          <p:cNvPr id="5" name="PlaceHolder 4"/>
          <p:cNvSpPr>
            <a:spLocks noGrp="1"/>
          </p:cNvSpPr>
          <p:nvPr>
            <p:ph type="sldNum" idx="411"/>
          </p:nvPr>
        </p:nvSpPr>
        <p:spPr/>
        <p:txBody>
          <a:bodyPr/>
          <a:p>
            <a:fld id="{1B63AEEC-FDD3-43D3-B904-7B2119348193}" type="slidenum">
              <a:t>&lt;#&gt;</a:t>
            </a:fld>
          </a:p>
        </p:txBody>
      </p:sp>
      <p:sp>
        <p:nvSpPr>
          <p:cNvPr id="6" name="PlaceHolder 5"/>
          <p:cNvSpPr>
            <a:spLocks noGrp="1"/>
          </p:cNvSpPr>
          <p:nvPr>
            <p:ph type="dt" idx="412"/>
          </p:nvPr>
        </p:nvSpPr>
        <p:spPr/>
        <p:txBody>
          <a:bodyPr/>
          <a:p>
            <a:r>
              <a:rPr lang="zh-CN"/>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49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9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13"/>
          </p:nvPr>
        </p:nvSpPr>
        <p:spPr/>
        <p:txBody>
          <a:bodyPr/>
          <a:p>
            <a:r>
              <a:t>Footer</a:t>
            </a:r>
          </a:p>
        </p:txBody>
      </p:sp>
      <p:sp>
        <p:nvSpPr>
          <p:cNvPr id="5" name="PlaceHolder 4"/>
          <p:cNvSpPr>
            <a:spLocks noGrp="1"/>
          </p:cNvSpPr>
          <p:nvPr>
            <p:ph type="sldNum" idx="414"/>
          </p:nvPr>
        </p:nvSpPr>
        <p:spPr/>
        <p:txBody>
          <a:bodyPr/>
          <a:p>
            <a:fld id="{31EF9555-6F66-461C-9E54-27AF9392EB55}" type="slidenum">
              <a:t>&lt;#&gt;</a:t>
            </a:fld>
          </a:p>
        </p:txBody>
      </p:sp>
      <p:sp>
        <p:nvSpPr>
          <p:cNvPr id="6" name="PlaceHolder 5"/>
          <p:cNvSpPr>
            <a:spLocks noGrp="1"/>
          </p:cNvSpPr>
          <p:nvPr>
            <p:ph type="dt" idx="415"/>
          </p:nvPr>
        </p:nvSpPr>
        <p:spPr/>
        <p:txBody>
          <a:bodyPr/>
          <a:p>
            <a:r>
              <a:rPr lang="zh-C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
    <p:spTree>
      <p:nvGrpSpPr>
        <p:cNvPr id="1" name=""/>
        <p:cNvGrpSpPr/>
        <p:nvPr/>
      </p:nvGrpSpPr>
      <p:grpSpPr>
        <a:xfrm>
          <a:off x="0" y="0"/>
          <a:ext cx="0" cy="0"/>
          <a:chOff x="0" y="0"/>
          <a:chExt cx="0" cy="0"/>
        </a:xfrm>
      </p:grpSpPr>
      <p:sp>
        <p:nvSpPr>
          <p:cNvPr id="12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B5DC0239-0D02-4C2D-B88C-6F696DC1B14B}" type="slidenum">
              <a:t>&lt;#&gt;</a:t>
            </a:fld>
          </a:p>
        </p:txBody>
      </p:sp>
      <p:sp>
        <p:nvSpPr>
          <p:cNvPr id="6" name="PlaceHolder 5"/>
          <p:cNvSpPr>
            <a:spLocks noGrp="1"/>
          </p:cNvSpPr>
          <p:nvPr>
            <p:ph type="dt" idx="40"/>
          </p:nvPr>
        </p:nvSpPr>
        <p:spPr/>
        <p:txBody>
          <a:bodyPr/>
          <a:p>
            <a:r>
              <a:rPr lang="zh-CN"/>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50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0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16"/>
          </p:nvPr>
        </p:nvSpPr>
        <p:spPr/>
        <p:txBody>
          <a:bodyPr/>
          <a:p>
            <a:r>
              <a:t>Footer</a:t>
            </a:r>
          </a:p>
        </p:txBody>
      </p:sp>
      <p:sp>
        <p:nvSpPr>
          <p:cNvPr id="5" name="PlaceHolder 4"/>
          <p:cNvSpPr>
            <a:spLocks noGrp="1"/>
          </p:cNvSpPr>
          <p:nvPr>
            <p:ph type="sldNum" idx="417"/>
          </p:nvPr>
        </p:nvSpPr>
        <p:spPr/>
        <p:txBody>
          <a:bodyPr/>
          <a:p>
            <a:fld id="{6629B490-5C82-4D28-A8C3-234DE89C8BE0}" type="slidenum">
              <a:t>&lt;#&gt;</a:t>
            </a:fld>
          </a:p>
        </p:txBody>
      </p:sp>
      <p:sp>
        <p:nvSpPr>
          <p:cNvPr id="6" name="PlaceHolder 5"/>
          <p:cNvSpPr>
            <a:spLocks noGrp="1"/>
          </p:cNvSpPr>
          <p:nvPr>
            <p:ph type="dt" idx="418"/>
          </p:nvPr>
        </p:nvSpPr>
        <p:spPr/>
        <p:txBody>
          <a:bodyPr/>
          <a:p>
            <a:r>
              <a:rPr lang="zh-CN"/>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51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1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19"/>
          </p:nvPr>
        </p:nvSpPr>
        <p:spPr/>
        <p:txBody>
          <a:bodyPr/>
          <a:p>
            <a:r>
              <a:t>Footer</a:t>
            </a:r>
          </a:p>
        </p:txBody>
      </p:sp>
      <p:sp>
        <p:nvSpPr>
          <p:cNvPr id="5" name="PlaceHolder 4"/>
          <p:cNvSpPr>
            <a:spLocks noGrp="1"/>
          </p:cNvSpPr>
          <p:nvPr>
            <p:ph type="sldNum" idx="420"/>
          </p:nvPr>
        </p:nvSpPr>
        <p:spPr/>
        <p:txBody>
          <a:bodyPr/>
          <a:p>
            <a:fld id="{BFD14D8C-8D58-4C62-9578-9E0589D1F6AE}" type="slidenum">
              <a:t>&lt;#&gt;</a:t>
            </a:fld>
          </a:p>
        </p:txBody>
      </p:sp>
      <p:sp>
        <p:nvSpPr>
          <p:cNvPr id="6" name="PlaceHolder 5"/>
          <p:cNvSpPr>
            <a:spLocks noGrp="1"/>
          </p:cNvSpPr>
          <p:nvPr>
            <p:ph type="dt" idx="421"/>
          </p:nvPr>
        </p:nvSpPr>
        <p:spPr/>
        <p:txBody>
          <a:bodyPr/>
          <a:p>
            <a:r>
              <a:rPr lang="zh-CN"/>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52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2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22"/>
          </p:nvPr>
        </p:nvSpPr>
        <p:spPr/>
        <p:txBody>
          <a:bodyPr/>
          <a:p>
            <a:r>
              <a:t>Footer</a:t>
            </a:r>
          </a:p>
        </p:txBody>
      </p:sp>
      <p:sp>
        <p:nvSpPr>
          <p:cNvPr id="5" name="PlaceHolder 4"/>
          <p:cNvSpPr>
            <a:spLocks noGrp="1"/>
          </p:cNvSpPr>
          <p:nvPr>
            <p:ph type="sldNum" idx="423"/>
          </p:nvPr>
        </p:nvSpPr>
        <p:spPr/>
        <p:txBody>
          <a:bodyPr/>
          <a:p>
            <a:fld id="{34E9CF99-B492-4D0C-9FBD-21502FC6D704}" type="slidenum">
              <a:t>&lt;#&gt;</a:t>
            </a:fld>
          </a:p>
        </p:txBody>
      </p:sp>
      <p:sp>
        <p:nvSpPr>
          <p:cNvPr id="6" name="PlaceHolder 5"/>
          <p:cNvSpPr>
            <a:spLocks noGrp="1"/>
          </p:cNvSpPr>
          <p:nvPr>
            <p:ph type="dt" idx="424"/>
          </p:nvPr>
        </p:nvSpPr>
        <p:spPr/>
        <p:txBody>
          <a:bodyPr/>
          <a:p>
            <a:r>
              <a:rPr lang="zh-CN"/>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____________________________________________">
    <p:spTree>
      <p:nvGrpSpPr>
        <p:cNvPr id="1" name=""/>
        <p:cNvGrpSpPr/>
        <p:nvPr/>
      </p:nvGrpSpPr>
      <p:grpSpPr>
        <a:xfrm>
          <a:off x="0" y="0"/>
          <a:ext cx="0" cy="0"/>
          <a:chOff x="0" y="0"/>
          <a:chExt cx="0" cy="0"/>
        </a:xfrm>
      </p:grpSpPr>
      <p:sp>
        <p:nvSpPr>
          <p:cNvPr id="153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25"/>
          </p:nvPr>
        </p:nvSpPr>
        <p:spPr/>
        <p:txBody>
          <a:bodyPr/>
          <a:p>
            <a:r>
              <a:t>Footer</a:t>
            </a:r>
          </a:p>
        </p:txBody>
      </p:sp>
      <p:sp>
        <p:nvSpPr>
          <p:cNvPr id="5" name="PlaceHolder 4"/>
          <p:cNvSpPr>
            <a:spLocks noGrp="1"/>
          </p:cNvSpPr>
          <p:nvPr>
            <p:ph type="sldNum" idx="426"/>
          </p:nvPr>
        </p:nvSpPr>
        <p:spPr/>
        <p:txBody>
          <a:bodyPr/>
          <a:p>
            <a:fld id="{36516237-CA3D-47BD-8E02-92595CCB266F}" type="slidenum">
              <a:t>&lt;#&gt;</a:t>
            </a:fld>
          </a:p>
        </p:txBody>
      </p:sp>
      <p:sp>
        <p:nvSpPr>
          <p:cNvPr id="6" name="PlaceHolder 5"/>
          <p:cNvSpPr>
            <a:spLocks noGrp="1"/>
          </p:cNvSpPr>
          <p:nvPr>
            <p:ph type="dt" idx="427"/>
          </p:nvPr>
        </p:nvSpPr>
        <p:spPr/>
        <p:txBody>
          <a:bodyPr/>
          <a:p>
            <a:r>
              <a:rPr lang="zh-C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
    <p:spTree>
      <p:nvGrpSpPr>
        <p:cNvPr id="1" name=""/>
        <p:cNvGrpSpPr/>
        <p:nvPr/>
      </p:nvGrpSpPr>
      <p:grpSpPr>
        <a:xfrm>
          <a:off x="0" y="0"/>
          <a:ext cx="0" cy="0"/>
          <a:chOff x="0" y="0"/>
          <a:chExt cx="0" cy="0"/>
        </a:xfrm>
      </p:grpSpPr>
      <p:sp>
        <p:nvSpPr>
          <p:cNvPr id="13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2"/>
          </p:nvPr>
        </p:nvSpPr>
        <p:spPr/>
        <p:txBody>
          <a:bodyPr/>
          <a:p>
            <a:fld id="{97A352DB-E5FD-4DC0-B395-4DF96D2835FC}" type="slidenum">
              <a:t>&lt;#&gt;</a:t>
            </a:fld>
          </a:p>
        </p:txBody>
      </p:sp>
      <p:sp>
        <p:nvSpPr>
          <p:cNvPr id="6" name="PlaceHolder 5"/>
          <p:cNvSpPr>
            <a:spLocks noGrp="1"/>
          </p:cNvSpPr>
          <p:nvPr>
            <p:ph type="dt" idx="43"/>
          </p:nvPr>
        </p:nvSpPr>
        <p:spPr/>
        <p:txBody>
          <a:bodyPr/>
          <a:p>
            <a:r>
              <a:rPr lang="zh-C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
    <p:spTree>
      <p:nvGrpSpPr>
        <p:cNvPr id="1" name=""/>
        <p:cNvGrpSpPr/>
        <p:nvPr/>
      </p:nvGrpSpPr>
      <p:grpSpPr>
        <a:xfrm>
          <a:off x="0" y="0"/>
          <a:ext cx="0" cy="0"/>
          <a:chOff x="0" y="0"/>
          <a:chExt cx="0" cy="0"/>
        </a:xfrm>
      </p:grpSpPr>
      <p:sp>
        <p:nvSpPr>
          <p:cNvPr id="14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D5440540-19A8-4801-85E7-619B9C6DDDC6}" type="slidenum">
              <a:t>&lt;#&gt;</a:t>
            </a:fld>
          </a:p>
        </p:txBody>
      </p:sp>
      <p:sp>
        <p:nvSpPr>
          <p:cNvPr id="6" name="PlaceHolder 5"/>
          <p:cNvSpPr>
            <a:spLocks noGrp="1"/>
          </p:cNvSpPr>
          <p:nvPr>
            <p:ph type="dt" idx="46"/>
          </p:nvPr>
        </p:nvSpPr>
        <p:spPr/>
        <p:txBody>
          <a:bodyPr/>
          <a:p>
            <a:r>
              <a:rPr lang="zh-C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
    <p:spTree>
      <p:nvGrpSpPr>
        <p:cNvPr id="1" name=""/>
        <p:cNvGrpSpPr/>
        <p:nvPr/>
      </p:nvGrpSpPr>
      <p:grpSpPr>
        <a:xfrm>
          <a:off x="0" y="0"/>
          <a:ext cx="0" cy="0"/>
          <a:chOff x="0" y="0"/>
          <a:chExt cx="0" cy="0"/>
        </a:xfrm>
      </p:grpSpPr>
      <p:sp>
        <p:nvSpPr>
          <p:cNvPr id="15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7"/>
          </p:nvPr>
        </p:nvSpPr>
        <p:spPr/>
        <p:txBody>
          <a:bodyPr/>
          <a:p>
            <a:r>
              <a:t>Footer</a:t>
            </a:r>
          </a:p>
        </p:txBody>
      </p:sp>
      <p:sp>
        <p:nvSpPr>
          <p:cNvPr id="5" name="PlaceHolder 4"/>
          <p:cNvSpPr>
            <a:spLocks noGrp="1"/>
          </p:cNvSpPr>
          <p:nvPr>
            <p:ph type="sldNum" idx="48"/>
          </p:nvPr>
        </p:nvSpPr>
        <p:spPr/>
        <p:txBody>
          <a:bodyPr/>
          <a:p>
            <a:fld id="{2C6EB62B-124F-42DA-8899-9DA13C8DB1C5}" type="slidenum">
              <a:t>&lt;#&gt;</a:t>
            </a:fld>
          </a:p>
        </p:txBody>
      </p:sp>
      <p:sp>
        <p:nvSpPr>
          <p:cNvPr id="6" name="PlaceHolder 5"/>
          <p:cNvSpPr>
            <a:spLocks noGrp="1"/>
          </p:cNvSpPr>
          <p:nvPr>
            <p:ph type="dt" idx="49"/>
          </p:nvPr>
        </p:nvSpPr>
        <p:spPr/>
        <p:txBody>
          <a:bodyPr/>
          <a:p>
            <a:r>
              <a:rPr lang="zh-C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
    <p:spTree>
      <p:nvGrpSpPr>
        <p:cNvPr id="1" name=""/>
        <p:cNvGrpSpPr/>
        <p:nvPr/>
      </p:nvGrpSpPr>
      <p:grpSpPr>
        <a:xfrm>
          <a:off x="0" y="0"/>
          <a:ext cx="0" cy="0"/>
          <a:chOff x="0" y="0"/>
          <a:chExt cx="0" cy="0"/>
        </a:xfrm>
      </p:grpSpPr>
      <p:sp>
        <p:nvSpPr>
          <p:cNvPr id="16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0"/>
          </p:nvPr>
        </p:nvSpPr>
        <p:spPr/>
        <p:txBody>
          <a:bodyPr/>
          <a:p>
            <a:r>
              <a:t>Footer</a:t>
            </a:r>
          </a:p>
        </p:txBody>
      </p:sp>
      <p:sp>
        <p:nvSpPr>
          <p:cNvPr id="5" name="PlaceHolder 4"/>
          <p:cNvSpPr>
            <a:spLocks noGrp="1"/>
          </p:cNvSpPr>
          <p:nvPr>
            <p:ph type="sldNum" idx="51"/>
          </p:nvPr>
        </p:nvSpPr>
        <p:spPr/>
        <p:txBody>
          <a:bodyPr/>
          <a:p>
            <a:fld id="{9702DE44-4F68-43F2-AA92-12CBB481CCBE}" type="slidenum">
              <a:t>&lt;#&gt;</a:t>
            </a:fld>
          </a:p>
        </p:txBody>
      </p:sp>
      <p:sp>
        <p:nvSpPr>
          <p:cNvPr id="6" name="PlaceHolder 5"/>
          <p:cNvSpPr>
            <a:spLocks noGrp="1"/>
          </p:cNvSpPr>
          <p:nvPr>
            <p:ph type="dt" idx="52"/>
          </p:nvPr>
        </p:nvSpPr>
        <p:spPr/>
        <p:txBody>
          <a:bodyPr/>
          <a:p>
            <a:r>
              <a:rPr lang="zh-C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
    <p:spTree>
      <p:nvGrpSpPr>
        <p:cNvPr id="1" name=""/>
        <p:cNvGrpSpPr/>
        <p:nvPr/>
      </p:nvGrpSpPr>
      <p:grpSpPr>
        <a:xfrm>
          <a:off x="0" y="0"/>
          <a:ext cx="0" cy="0"/>
          <a:chOff x="0" y="0"/>
          <a:chExt cx="0" cy="0"/>
        </a:xfrm>
      </p:grpSpPr>
      <p:sp>
        <p:nvSpPr>
          <p:cNvPr id="17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3"/>
          </p:nvPr>
        </p:nvSpPr>
        <p:spPr/>
        <p:txBody>
          <a:bodyPr/>
          <a:p>
            <a:r>
              <a:t>Footer</a:t>
            </a:r>
          </a:p>
        </p:txBody>
      </p:sp>
      <p:sp>
        <p:nvSpPr>
          <p:cNvPr id="5" name="PlaceHolder 4"/>
          <p:cNvSpPr>
            <a:spLocks noGrp="1"/>
          </p:cNvSpPr>
          <p:nvPr>
            <p:ph type="sldNum" idx="54"/>
          </p:nvPr>
        </p:nvSpPr>
        <p:spPr/>
        <p:txBody>
          <a:bodyPr/>
          <a:p>
            <a:fld id="{32196C80-BB3F-4E54-AB84-AA4DB3C945B0}" type="slidenum">
              <a:t>&lt;#&gt;</a:t>
            </a:fld>
          </a:p>
        </p:txBody>
      </p:sp>
      <p:sp>
        <p:nvSpPr>
          <p:cNvPr id="6" name="PlaceHolder 5"/>
          <p:cNvSpPr>
            <a:spLocks noGrp="1"/>
          </p:cNvSpPr>
          <p:nvPr>
            <p:ph type="dt" idx="55"/>
          </p:nvPr>
        </p:nvSpPr>
        <p:spPr/>
        <p:txBody>
          <a:bodyPr/>
          <a:p>
            <a:r>
              <a:rPr lang="zh-C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标题和竖排文字">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7D5D1901-CCA8-4903-98D1-8E9CE1DF5952}" type="slidenum">
              <a:t>&lt;#&gt;</a:t>
            </a:fld>
          </a:p>
        </p:txBody>
      </p:sp>
      <p:sp>
        <p:nvSpPr>
          <p:cNvPr id="4" name="PlaceHolder 3"/>
          <p:cNvSpPr>
            <a:spLocks noGrp="1"/>
          </p:cNvSpPr>
          <p:nvPr>
            <p:ph type="dt" idx="4"/>
          </p:nvPr>
        </p:nvSpPr>
        <p:spPr/>
        <p:txBody>
          <a:bodyPr/>
          <a:p>
            <a:r>
              <a:rPr lang="zh-C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
    <p:spTree>
      <p:nvGrpSpPr>
        <p:cNvPr id="1" name=""/>
        <p:cNvGrpSpPr/>
        <p:nvPr/>
      </p:nvGrpSpPr>
      <p:grpSpPr>
        <a:xfrm>
          <a:off x="0" y="0"/>
          <a:ext cx="0" cy="0"/>
          <a:chOff x="0" y="0"/>
          <a:chExt cx="0" cy="0"/>
        </a:xfrm>
      </p:grpSpPr>
      <p:sp>
        <p:nvSpPr>
          <p:cNvPr id="18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6"/>
          </p:nvPr>
        </p:nvSpPr>
        <p:spPr/>
        <p:txBody>
          <a:bodyPr/>
          <a:p>
            <a:r>
              <a:t>Footer</a:t>
            </a:r>
          </a:p>
        </p:txBody>
      </p:sp>
      <p:sp>
        <p:nvSpPr>
          <p:cNvPr id="5" name="PlaceHolder 4"/>
          <p:cNvSpPr>
            <a:spLocks noGrp="1"/>
          </p:cNvSpPr>
          <p:nvPr>
            <p:ph type="sldNum" idx="57"/>
          </p:nvPr>
        </p:nvSpPr>
        <p:spPr/>
        <p:txBody>
          <a:bodyPr/>
          <a:p>
            <a:fld id="{07657C5D-424E-4E5D-BF14-626EC23BEBAB}" type="slidenum">
              <a:t>&lt;#&gt;</a:t>
            </a:fld>
          </a:p>
        </p:txBody>
      </p:sp>
      <p:sp>
        <p:nvSpPr>
          <p:cNvPr id="6" name="PlaceHolder 5"/>
          <p:cNvSpPr>
            <a:spLocks noGrp="1"/>
          </p:cNvSpPr>
          <p:nvPr>
            <p:ph type="dt" idx="58"/>
          </p:nvPr>
        </p:nvSpPr>
        <p:spPr/>
        <p:txBody>
          <a:bodyPr/>
          <a:p>
            <a:r>
              <a:rPr lang="zh-C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
    <p:spTree>
      <p:nvGrpSpPr>
        <p:cNvPr id="1" name=""/>
        <p:cNvGrpSpPr/>
        <p:nvPr/>
      </p:nvGrpSpPr>
      <p:grpSpPr>
        <a:xfrm>
          <a:off x="0" y="0"/>
          <a:ext cx="0" cy="0"/>
          <a:chOff x="0" y="0"/>
          <a:chExt cx="0" cy="0"/>
        </a:xfrm>
      </p:grpSpPr>
      <p:sp>
        <p:nvSpPr>
          <p:cNvPr id="19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9"/>
          </p:nvPr>
        </p:nvSpPr>
        <p:spPr/>
        <p:txBody>
          <a:bodyPr/>
          <a:p>
            <a:r>
              <a:t>Footer</a:t>
            </a:r>
          </a:p>
        </p:txBody>
      </p:sp>
      <p:sp>
        <p:nvSpPr>
          <p:cNvPr id="5" name="PlaceHolder 4"/>
          <p:cNvSpPr>
            <a:spLocks noGrp="1"/>
          </p:cNvSpPr>
          <p:nvPr>
            <p:ph type="sldNum" idx="60"/>
          </p:nvPr>
        </p:nvSpPr>
        <p:spPr/>
        <p:txBody>
          <a:bodyPr/>
          <a:p>
            <a:fld id="{85A36A48-3C1A-480F-877D-63186C1AF8D2}" type="slidenum">
              <a:t>&lt;#&gt;</a:t>
            </a:fld>
          </a:p>
        </p:txBody>
      </p:sp>
      <p:sp>
        <p:nvSpPr>
          <p:cNvPr id="6" name="PlaceHolder 5"/>
          <p:cNvSpPr>
            <a:spLocks noGrp="1"/>
          </p:cNvSpPr>
          <p:nvPr>
            <p:ph type="dt" idx="61"/>
          </p:nvPr>
        </p:nvSpPr>
        <p:spPr/>
        <p:txBody>
          <a:bodyPr/>
          <a:p>
            <a:r>
              <a:rPr lang="zh-C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
    <p:spTree>
      <p:nvGrpSpPr>
        <p:cNvPr id="1" name=""/>
        <p:cNvGrpSpPr/>
        <p:nvPr/>
      </p:nvGrpSpPr>
      <p:grpSpPr>
        <a:xfrm>
          <a:off x="0" y="0"/>
          <a:ext cx="0" cy="0"/>
          <a:chOff x="0" y="0"/>
          <a:chExt cx="0" cy="0"/>
        </a:xfrm>
      </p:grpSpPr>
      <p:sp>
        <p:nvSpPr>
          <p:cNvPr id="20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2"/>
          </p:nvPr>
        </p:nvSpPr>
        <p:spPr/>
        <p:txBody>
          <a:bodyPr/>
          <a:p>
            <a:r>
              <a:t>Footer</a:t>
            </a:r>
          </a:p>
        </p:txBody>
      </p:sp>
      <p:sp>
        <p:nvSpPr>
          <p:cNvPr id="5" name="PlaceHolder 4"/>
          <p:cNvSpPr>
            <a:spLocks noGrp="1"/>
          </p:cNvSpPr>
          <p:nvPr>
            <p:ph type="sldNum" idx="63"/>
          </p:nvPr>
        </p:nvSpPr>
        <p:spPr/>
        <p:txBody>
          <a:bodyPr/>
          <a:p>
            <a:fld id="{AFE3CB64-338E-4CE0-A711-A2C97EB11594}" type="slidenum">
              <a:t>&lt;#&gt;</a:t>
            </a:fld>
          </a:p>
        </p:txBody>
      </p:sp>
      <p:sp>
        <p:nvSpPr>
          <p:cNvPr id="6" name="PlaceHolder 5"/>
          <p:cNvSpPr>
            <a:spLocks noGrp="1"/>
          </p:cNvSpPr>
          <p:nvPr>
            <p:ph type="dt" idx="64"/>
          </p:nvPr>
        </p:nvSpPr>
        <p:spPr/>
        <p:txBody>
          <a:bodyPr/>
          <a:p>
            <a:r>
              <a:rPr lang="zh-C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
    <p:spTree>
      <p:nvGrpSpPr>
        <p:cNvPr id="1" name=""/>
        <p:cNvGrpSpPr/>
        <p:nvPr/>
      </p:nvGrpSpPr>
      <p:grpSpPr>
        <a:xfrm>
          <a:off x="0" y="0"/>
          <a:ext cx="0" cy="0"/>
          <a:chOff x="0" y="0"/>
          <a:chExt cx="0" cy="0"/>
        </a:xfrm>
      </p:grpSpPr>
      <p:sp>
        <p:nvSpPr>
          <p:cNvPr id="21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5"/>
          </p:nvPr>
        </p:nvSpPr>
        <p:spPr/>
        <p:txBody>
          <a:bodyPr/>
          <a:p>
            <a:r>
              <a:t>Footer</a:t>
            </a:r>
          </a:p>
        </p:txBody>
      </p:sp>
      <p:sp>
        <p:nvSpPr>
          <p:cNvPr id="5" name="PlaceHolder 4"/>
          <p:cNvSpPr>
            <a:spLocks noGrp="1"/>
          </p:cNvSpPr>
          <p:nvPr>
            <p:ph type="sldNum" idx="66"/>
          </p:nvPr>
        </p:nvSpPr>
        <p:spPr/>
        <p:txBody>
          <a:bodyPr/>
          <a:p>
            <a:fld id="{61C6E677-ED0F-44EE-B181-273EA6C07A5F}" type="slidenum">
              <a:t>&lt;#&gt;</a:t>
            </a:fld>
          </a:p>
        </p:txBody>
      </p:sp>
      <p:sp>
        <p:nvSpPr>
          <p:cNvPr id="6" name="PlaceHolder 5"/>
          <p:cNvSpPr>
            <a:spLocks noGrp="1"/>
          </p:cNvSpPr>
          <p:nvPr>
            <p:ph type="dt" idx="67"/>
          </p:nvPr>
        </p:nvSpPr>
        <p:spPr/>
        <p:txBody>
          <a:bodyPr/>
          <a:p>
            <a:r>
              <a:rPr lang="zh-C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
    <p:spTree>
      <p:nvGrpSpPr>
        <p:cNvPr id="1" name=""/>
        <p:cNvGrpSpPr/>
        <p:nvPr/>
      </p:nvGrpSpPr>
      <p:grpSpPr>
        <a:xfrm>
          <a:off x="0" y="0"/>
          <a:ext cx="0" cy="0"/>
          <a:chOff x="0" y="0"/>
          <a:chExt cx="0" cy="0"/>
        </a:xfrm>
      </p:grpSpPr>
      <p:sp>
        <p:nvSpPr>
          <p:cNvPr id="23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8"/>
          </p:nvPr>
        </p:nvSpPr>
        <p:spPr/>
        <p:txBody>
          <a:bodyPr/>
          <a:p>
            <a:r>
              <a:t>Footer</a:t>
            </a:r>
          </a:p>
        </p:txBody>
      </p:sp>
      <p:sp>
        <p:nvSpPr>
          <p:cNvPr id="5" name="PlaceHolder 4"/>
          <p:cNvSpPr>
            <a:spLocks noGrp="1"/>
          </p:cNvSpPr>
          <p:nvPr>
            <p:ph type="sldNum" idx="69"/>
          </p:nvPr>
        </p:nvSpPr>
        <p:spPr/>
        <p:txBody>
          <a:bodyPr/>
          <a:p>
            <a:fld id="{2338E360-1CF4-4911-9786-7F815728CA1C}" type="slidenum">
              <a:t>&lt;#&gt;</a:t>
            </a:fld>
          </a:p>
        </p:txBody>
      </p:sp>
      <p:sp>
        <p:nvSpPr>
          <p:cNvPr id="6" name="PlaceHolder 5"/>
          <p:cNvSpPr>
            <a:spLocks noGrp="1"/>
          </p:cNvSpPr>
          <p:nvPr>
            <p:ph type="dt" idx="70"/>
          </p:nvPr>
        </p:nvSpPr>
        <p:spPr/>
        <p:txBody>
          <a:bodyPr/>
          <a:p>
            <a:r>
              <a:rPr lang="zh-C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
    <p:spTree>
      <p:nvGrpSpPr>
        <p:cNvPr id="1" name=""/>
        <p:cNvGrpSpPr/>
        <p:nvPr/>
      </p:nvGrpSpPr>
      <p:grpSpPr>
        <a:xfrm>
          <a:off x="0" y="0"/>
          <a:ext cx="0" cy="0"/>
          <a:chOff x="0" y="0"/>
          <a:chExt cx="0" cy="0"/>
        </a:xfrm>
      </p:grpSpPr>
      <p:sp>
        <p:nvSpPr>
          <p:cNvPr id="24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1"/>
          </p:nvPr>
        </p:nvSpPr>
        <p:spPr/>
        <p:txBody>
          <a:bodyPr/>
          <a:p>
            <a:r>
              <a:t>Footer</a:t>
            </a:r>
          </a:p>
        </p:txBody>
      </p:sp>
      <p:sp>
        <p:nvSpPr>
          <p:cNvPr id="5" name="PlaceHolder 4"/>
          <p:cNvSpPr>
            <a:spLocks noGrp="1"/>
          </p:cNvSpPr>
          <p:nvPr>
            <p:ph type="sldNum" idx="72"/>
          </p:nvPr>
        </p:nvSpPr>
        <p:spPr/>
        <p:txBody>
          <a:bodyPr/>
          <a:p>
            <a:fld id="{713C4956-68E8-4A88-8D99-2B4BD816FE0A}" type="slidenum">
              <a:t>&lt;#&gt;</a:t>
            </a:fld>
          </a:p>
        </p:txBody>
      </p:sp>
      <p:sp>
        <p:nvSpPr>
          <p:cNvPr id="6" name="PlaceHolder 5"/>
          <p:cNvSpPr>
            <a:spLocks noGrp="1"/>
          </p:cNvSpPr>
          <p:nvPr>
            <p:ph type="dt" idx="73"/>
          </p:nvPr>
        </p:nvSpPr>
        <p:spPr/>
        <p:txBody>
          <a:bodyPr/>
          <a:p>
            <a:r>
              <a:rPr lang="zh-C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
    <p:spTree>
      <p:nvGrpSpPr>
        <p:cNvPr id="1" name=""/>
        <p:cNvGrpSpPr/>
        <p:nvPr/>
      </p:nvGrpSpPr>
      <p:grpSpPr>
        <a:xfrm>
          <a:off x="0" y="0"/>
          <a:ext cx="0" cy="0"/>
          <a:chOff x="0" y="0"/>
          <a:chExt cx="0" cy="0"/>
        </a:xfrm>
      </p:grpSpPr>
      <p:sp>
        <p:nvSpPr>
          <p:cNvPr id="25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4"/>
          </p:nvPr>
        </p:nvSpPr>
        <p:spPr/>
        <p:txBody>
          <a:bodyPr/>
          <a:p>
            <a:r>
              <a:t>Footer</a:t>
            </a:r>
          </a:p>
        </p:txBody>
      </p:sp>
      <p:sp>
        <p:nvSpPr>
          <p:cNvPr id="5" name="PlaceHolder 4"/>
          <p:cNvSpPr>
            <a:spLocks noGrp="1"/>
          </p:cNvSpPr>
          <p:nvPr>
            <p:ph type="sldNum" idx="75"/>
          </p:nvPr>
        </p:nvSpPr>
        <p:spPr/>
        <p:txBody>
          <a:bodyPr/>
          <a:p>
            <a:fld id="{8B53566F-5392-481E-A496-F8EE18E6A7D0}" type="slidenum">
              <a:t>&lt;#&gt;</a:t>
            </a:fld>
          </a:p>
        </p:txBody>
      </p:sp>
      <p:sp>
        <p:nvSpPr>
          <p:cNvPr id="6" name="PlaceHolder 5"/>
          <p:cNvSpPr>
            <a:spLocks noGrp="1"/>
          </p:cNvSpPr>
          <p:nvPr>
            <p:ph type="dt" idx="76"/>
          </p:nvPr>
        </p:nvSpPr>
        <p:spPr/>
        <p:txBody>
          <a:bodyPr/>
          <a:p>
            <a:r>
              <a:rPr lang="zh-C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
    <p:spTree>
      <p:nvGrpSpPr>
        <p:cNvPr id="1" name=""/>
        <p:cNvGrpSpPr/>
        <p:nvPr/>
      </p:nvGrpSpPr>
      <p:grpSpPr>
        <a:xfrm>
          <a:off x="0" y="0"/>
          <a:ext cx="0" cy="0"/>
          <a:chOff x="0" y="0"/>
          <a:chExt cx="0" cy="0"/>
        </a:xfrm>
      </p:grpSpPr>
      <p:sp>
        <p:nvSpPr>
          <p:cNvPr id="26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7"/>
          </p:nvPr>
        </p:nvSpPr>
        <p:spPr/>
        <p:txBody>
          <a:bodyPr/>
          <a:p>
            <a:r>
              <a:t>Footer</a:t>
            </a:r>
          </a:p>
        </p:txBody>
      </p:sp>
      <p:sp>
        <p:nvSpPr>
          <p:cNvPr id="5" name="PlaceHolder 4"/>
          <p:cNvSpPr>
            <a:spLocks noGrp="1"/>
          </p:cNvSpPr>
          <p:nvPr>
            <p:ph type="sldNum" idx="78"/>
          </p:nvPr>
        </p:nvSpPr>
        <p:spPr/>
        <p:txBody>
          <a:bodyPr/>
          <a:p>
            <a:fld id="{FE441256-6F73-4146-8605-67C56BD8745B}" type="slidenum">
              <a:t>&lt;#&gt;</a:t>
            </a:fld>
          </a:p>
        </p:txBody>
      </p:sp>
      <p:sp>
        <p:nvSpPr>
          <p:cNvPr id="6" name="PlaceHolder 5"/>
          <p:cNvSpPr>
            <a:spLocks noGrp="1"/>
          </p:cNvSpPr>
          <p:nvPr>
            <p:ph type="dt" idx="79"/>
          </p:nvPr>
        </p:nvSpPr>
        <p:spPr/>
        <p:txBody>
          <a:bodyPr/>
          <a:p>
            <a:r>
              <a:rPr lang="zh-C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
    <p:spTree>
      <p:nvGrpSpPr>
        <p:cNvPr id="1" name=""/>
        <p:cNvGrpSpPr/>
        <p:nvPr/>
      </p:nvGrpSpPr>
      <p:grpSpPr>
        <a:xfrm>
          <a:off x="0" y="0"/>
          <a:ext cx="0" cy="0"/>
          <a:chOff x="0" y="0"/>
          <a:chExt cx="0" cy="0"/>
        </a:xfrm>
      </p:grpSpPr>
      <p:sp>
        <p:nvSpPr>
          <p:cNvPr id="27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0"/>
          </p:nvPr>
        </p:nvSpPr>
        <p:spPr/>
        <p:txBody>
          <a:bodyPr/>
          <a:p>
            <a:r>
              <a:t>Footer</a:t>
            </a:r>
          </a:p>
        </p:txBody>
      </p:sp>
      <p:sp>
        <p:nvSpPr>
          <p:cNvPr id="5" name="PlaceHolder 4"/>
          <p:cNvSpPr>
            <a:spLocks noGrp="1"/>
          </p:cNvSpPr>
          <p:nvPr>
            <p:ph type="sldNum" idx="81"/>
          </p:nvPr>
        </p:nvSpPr>
        <p:spPr/>
        <p:txBody>
          <a:bodyPr/>
          <a:p>
            <a:fld id="{FEB5994D-3268-46FC-9597-A92192EFA4FA}" type="slidenum">
              <a:t>&lt;#&gt;</a:t>
            </a:fld>
          </a:p>
        </p:txBody>
      </p:sp>
      <p:sp>
        <p:nvSpPr>
          <p:cNvPr id="6" name="PlaceHolder 5"/>
          <p:cNvSpPr>
            <a:spLocks noGrp="1"/>
          </p:cNvSpPr>
          <p:nvPr>
            <p:ph type="dt" idx="82"/>
          </p:nvPr>
        </p:nvSpPr>
        <p:spPr/>
        <p:txBody>
          <a:bodyPr/>
          <a:p>
            <a:r>
              <a:rPr lang="zh-C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
    <p:spTree>
      <p:nvGrpSpPr>
        <p:cNvPr id="1" name=""/>
        <p:cNvGrpSpPr/>
        <p:nvPr/>
      </p:nvGrpSpPr>
      <p:grpSpPr>
        <a:xfrm>
          <a:off x="0" y="0"/>
          <a:ext cx="0" cy="0"/>
          <a:chOff x="0" y="0"/>
          <a:chExt cx="0" cy="0"/>
        </a:xfrm>
      </p:grpSpPr>
      <p:sp>
        <p:nvSpPr>
          <p:cNvPr id="28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3"/>
          </p:nvPr>
        </p:nvSpPr>
        <p:spPr/>
        <p:txBody>
          <a:bodyPr/>
          <a:p>
            <a:r>
              <a:t>Footer</a:t>
            </a:r>
          </a:p>
        </p:txBody>
      </p:sp>
      <p:sp>
        <p:nvSpPr>
          <p:cNvPr id="5" name="PlaceHolder 4"/>
          <p:cNvSpPr>
            <a:spLocks noGrp="1"/>
          </p:cNvSpPr>
          <p:nvPr>
            <p:ph type="sldNum" idx="84"/>
          </p:nvPr>
        </p:nvSpPr>
        <p:spPr/>
        <p:txBody>
          <a:bodyPr/>
          <a:p>
            <a:fld id="{65EAE32B-FF2C-4D15-A1C9-A0A182130591}" type="slidenum">
              <a:t>&lt;#&gt;</a:t>
            </a:fld>
          </a:p>
        </p:txBody>
      </p:sp>
      <p:sp>
        <p:nvSpPr>
          <p:cNvPr id="6" name="PlaceHolder 5"/>
          <p:cNvSpPr>
            <a:spLocks noGrp="1"/>
          </p:cNvSpPr>
          <p:nvPr>
            <p:ph type="dt" idx="85"/>
          </p:nvPr>
        </p:nvSpPr>
        <p:spPr/>
        <p:txBody>
          <a:bodyPr/>
          <a:p>
            <a:r>
              <a:rPr lang="zh-C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竖排标题与文本">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4FDA8E26-76F8-4F84-AED7-0BE8D3765F25}" type="slidenum">
              <a:t>&lt;#&gt;</a:t>
            </a:fld>
          </a:p>
        </p:txBody>
      </p:sp>
      <p:sp>
        <p:nvSpPr>
          <p:cNvPr id="4" name="PlaceHolder 3"/>
          <p:cNvSpPr>
            <a:spLocks noGrp="1"/>
          </p:cNvSpPr>
          <p:nvPr>
            <p:ph type="dt" idx="7"/>
          </p:nvPr>
        </p:nvSpPr>
        <p:spPr/>
        <p:txBody>
          <a:bodyPr/>
          <a:p>
            <a:r>
              <a:rPr lang="zh-C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
    <p:spTree>
      <p:nvGrpSpPr>
        <p:cNvPr id="1" name=""/>
        <p:cNvGrpSpPr/>
        <p:nvPr/>
      </p:nvGrpSpPr>
      <p:grpSpPr>
        <a:xfrm>
          <a:off x="0" y="0"/>
          <a:ext cx="0" cy="0"/>
          <a:chOff x="0" y="0"/>
          <a:chExt cx="0" cy="0"/>
        </a:xfrm>
      </p:grpSpPr>
      <p:sp>
        <p:nvSpPr>
          <p:cNvPr id="29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6"/>
          </p:nvPr>
        </p:nvSpPr>
        <p:spPr/>
        <p:txBody>
          <a:bodyPr/>
          <a:p>
            <a:r>
              <a:t>Footer</a:t>
            </a:r>
          </a:p>
        </p:txBody>
      </p:sp>
      <p:sp>
        <p:nvSpPr>
          <p:cNvPr id="5" name="PlaceHolder 4"/>
          <p:cNvSpPr>
            <a:spLocks noGrp="1"/>
          </p:cNvSpPr>
          <p:nvPr>
            <p:ph type="sldNum" idx="87"/>
          </p:nvPr>
        </p:nvSpPr>
        <p:spPr/>
        <p:txBody>
          <a:bodyPr/>
          <a:p>
            <a:fld id="{4A46FE69-A979-4F9B-B13F-ECFE3CD44EC9}" type="slidenum">
              <a:t>&lt;#&gt;</a:t>
            </a:fld>
          </a:p>
        </p:txBody>
      </p:sp>
      <p:sp>
        <p:nvSpPr>
          <p:cNvPr id="6" name="PlaceHolder 5"/>
          <p:cNvSpPr>
            <a:spLocks noGrp="1"/>
          </p:cNvSpPr>
          <p:nvPr>
            <p:ph type="dt" idx="88"/>
          </p:nvPr>
        </p:nvSpPr>
        <p:spPr/>
        <p:txBody>
          <a:bodyPr/>
          <a:p>
            <a:r>
              <a:rPr lang="zh-C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
    <p:spTree>
      <p:nvGrpSpPr>
        <p:cNvPr id="1" name=""/>
        <p:cNvGrpSpPr/>
        <p:nvPr/>
      </p:nvGrpSpPr>
      <p:grpSpPr>
        <a:xfrm>
          <a:off x="0" y="0"/>
          <a:ext cx="0" cy="0"/>
          <a:chOff x="0" y="0"/>
          <a:chExt cx="0" cy="0"/>
        </a:xfrm>
      </p:grpSpPr>
      <p:sp>
        <p:nvSpPr>
          <p:cNvPr id="30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9"/>
          </p:nvPr>
        </p:nvSpPr>
        <p:spPr/>
        <p:txBody>
          <a:bodyPr/>
          <a:p>
            <a:r>
              <a:t>Footer</a:t>
            </a:r>
          </a:p>
        </p:txBody>
      </p:sp>
      <p:sp>
        <p:nvSpPr>
          <p:cNvPr id="5" name="PlaceHolder 4"/>
          <p:cNvSpPr>
            <a:spLocks noGrp="1"/>
          </p:cNvSpPr>
          <p:nvPr>
            <p:ph type="sldNum" idx="90"/>
          </p:nvPr>
        </p:nvSpPr>
        <p:spPr/>
        <p:txBody>
          <a:bodyPr/>
          <a:p>
            <a:fld id="{434293C0-C43A-4513-A21E-56C6FE010AF5}" type="slidenum">
              <a:t>&lt;#&gt;</a:t>
            </a:fld>
          </a:p>
        </p:txBody>
      </p:sp>
      <p:sp>
        <p:nvSpPr>
          <p:cNvPr id="6" name="PlaceHolder 5"/>
          <p:cNvSpPr>
            <a:spLocks noGrp="1"/>
          </p:cNvSpPr>
          <p:nvPr>
            <p:ph type="dt" idx="91"/>
          </p:nvPr>
        </p:nvSpPr>
        <p:spPr/>
        <p:txBody>
          <a:bodyPr/>
          <a:p>
            <a:r>
              <a:rPr lang="zh-C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
    <p:spTree>
      <p:nvGrpSpPr>
        <p:cNvPr id="1" name=""/>
        <p:cNvGrpSpPr/>
        <p:nvPr/>
      </p:nvGrpSpPr>
      <p:grpSpPr>
        <a:xfrm>
          <a:off x="0" y="0"/>
          <a:ext cx="0" cy="0"/>
          <a:chOff x="0" y="0"/>
          <a:chExt cx="0" cy="0"/>
        </a:xfrm>
      </p:grpSpPr>
      <p:sp>
        <p:nvSpPr>
          <p:cNvPr id="31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92"/>
          </p:nvPr>
        </p:nvSpPr>
        <p:spPr/>
        <p:txBody>
          <a:bodyPr/>
          <a:p>
            <a:r>
              <a:t>Footer</a:t>
            </a:r>
          </a:p>
        </p:txBody>
      </p:sp>
      <p:sp>
        <p:nvSpPr>
          <p:cNvPr id="5" name="PlaceHolder 4"/>
          <p:cNvSpPr>
            <a:spLocks noGrp="1"/>
          </p:cNvSpPr>
          <p:nvPr>
            <p:ph type="sldNum" idx="93"/>
          </p:nvPr>
        </p:nvSpPr>
        <p:spPr/>
        <p:txBody>
          <a:bodyPr/>
          <a:p>
            <a:fld id="{FACD92C8-9461-483F-A258-16A4F0C0D745}" type="slidenum">
              <a:t>&lt;#&gt;</a:t>
            </a:fld>
          </a:p>
        </p:txBody>
      </p:sp>
      <p:sp>
        <p:nvSpPr>
          <p:cNvPr id="6" name="PlaceHolder 5"/>
          <p:cNvSpPr>
            <a:spLocks noGrp="1"/>
          </p:cNvSpPr>
          <p:nvPr>
            <p:ph type="dt" idx="94"/>
          </p:nvPr>
        </p:nvSpPr>
        <p:spPr/>
        <p:txBody>
          <a:bodyPr/>
          <a:p>
            <a:r>
              <a:rPr lang="zh-C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
    <p:spTree>
      <p:nvGrpSpPr>
        <p:cNvPr id="1" name=""/>
        <p:cNvGrpSpPr/>
        <p:nvPr/>
      </p:nvGrpSpPr>
      <p:grpSpPr>
        <a:xfrm>
          <a:off x="0" y="0"/>
          <a:ext cx="0" cy="0"/>
          <a:chOff x="0" y="0"/>
          <a:chExt cx="0" cy="0"/>
        </a:xfrm>
      </p:grpSpPr>
      <p:sp>
        <p:nvSpPr>
          <p:cNvPr id="32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95"/>
          </p:nvPr>
        </p:nvSpPr>
        <p:spPr/>
        <p:txBody>
          <a:bodyPr/>
          <a:p>
            <a:r>
              <a:t>Footer</a:t>
            </a:r>
          </a:p>
        </p:txBody>
      </p:sp>
      <p:sp>
        <p:nvSpPr>
          <p:cNvPr id="5" name="PlaceHolder 4"/>
          <p:cNvSpPr>
            <a:spLocks noGrp="1"/>
          </p:cNvSpPr>
          <p:nvPr>
            <p:ph type="sldNum" idx="96"/>
          </p:nvPr>
        </p:nvSpPr>
        <p:spPr/>
        <p:txBody>
          <a:bodyPr/>
          <a:p>
            <a:fld id="{0FE96592-F3D2-41C4-B879-8FE7E546542E}" type="slidenum">
              <a:t>&lt;#&gt;</a:t>
            </a:fld>
          </a:p>
        </p:txBody>
      </p:sp>
      <p:sp>
        <p:nvSpPr>
          <p:cNvPr id="6" name="PlaceHolder 5"/>
          <p:cNvSpPr>
            <a:spLocks noGrp="1"/>
          </p:cNvSpPr>
          <p:nvPr>
            <p:ph type="dt" idx="97"/>
          </p:nvPr>
        </p:nvSpPr>
        <p:spPr/>
        <p:txBody>
          <a:bodyPr/>
          <a:p>
            <a:r>
              <a:rPr lang="zh-C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
    <p:spTree>
      <p:nvGrpSpPr>
        <p:cNvPr id="1" name=""/>
        <p:cNvGrpSpPr/>
        <p:nvPr/>
      </p:nvGrpSpPr>
      <p:grpSpPr>
        <a:xfrm>
          <a:off x="0" y="0"/>
          <a:ext cx="0" cy="0"/>
          <a:chOff x="0" y="0"/>
          <a:chExt cx="0" cy="0"/>
        </a:xfrm>
      </p:grpSpPr>
      <p:sp>
        <p:nvSpPr>
          <p:cNvPr id="34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98"/>
          </p:nvPr>
        </p:nvSpPr>
        <p:spPr/>
        <p:txBody>
          <a:bodyPr/>
          <a:p>
            <a:r>
              <a:t>Footer</a:t>
            </a:r>
          </a:p>
        </p:txBody>
      </p:sp>
      <p:sp>
        <p:nvSpPr>
          <p:cNvPr id="5" name="PlaceHolder 4"/>
          <p:cNvSpPr>
            <a:spLocks noGrp="1"/>
          </p:cNvSpPr>
          <p:nvPr>
            <p:ph type="sldNum" idx="99"/>
          </p:nvPr>
        </p:nvSpPr>
        <p:spPr/>
        <p:txBody>
          <a:bodyPr/>
          <a:p>
            <a:fld id="{644E6D6B-AFEB-4B94-A7F4-6557D013C086}" type="slidenum">
              <a:t>&lt;#&gt;</a:t>
            </a:fld>
          </a:p>
        </p:txBody>
      </p:sp>
      <p:sp>
        <p:nvSpPr>
          <p:cNvPr id="6" name="PlaceHolder 5"/>
          <p:cNvSpPr>
            <a:spLocks noGrp="1"/>
          </p:cNvSpPr>
          <p:nvPr>
            <p:ph type="dt" idx="100"/>
          </p:nvPr>
        </p:nvSpPr>
        <p:spPr/>
        <p:txBody>
          <a:bodyPr/>
          <a:p>
            <a:r>
              <a:rPr lang="zh-C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
    <p:spTree>
      <p:nvGrpSpPr>
        <p:cNvPr id="1" name=""/>
        <p:cNvGrpSpPr/>
        <p:nvPr/>
      </p:nvGrpSpPr>
      <p:grpSpPr>
        <a:xfrm>
          <a:off x="0" y="0"/>
          <a:ext cx="0" cy="0"/>
          <a:chOff x="0" y="0"/>
          <a:chExt cx="0" cy="0"/>
        </a:xfrm>
      </p:grpSpPr>
      <p:sp>
        <p:nvSpPr>
          <p:cNvPr id="35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1"/>
          </p:nvPr>
        </p:nvSpPr>
        <p:spPr/>
        <p:txBody>
          <a:bodyPr/>
          <a:p>
            <a:r>
              <a:t>Footer</a:t>
            </a:r>
          </a:p>
        </p:txBody>
      </p:sp>
      <p:sp>
        <p:nvSpPr>
          <p:cNvPr id="5" name="PlaceHolder 4"/>
          <p:cNvSpPr>
            <a:spLocks noGrp="1"/>
          </p:cNvSpPr>
          <p:nvPr>
            <p:ph type="sldNum" idx="102"/>
          </p:nvPr>
        </p:nvSpPr>
        <p:spPr/>
        <p:txBody>
          <a:bodyPr/>
          <a:p>
            <a:fld id="{993DF2AE-5AC7-4E03-A61E-28E0735AD7FE}" type="slidenum">
              <a:t>&lt;#&gt;</a:t>
            </a:fld>
          </a:p>
        </p:txBody>
      </p:sp>
      <p:sp>
        <p:nvSpPr>
          <p:cNvPr id="6" name="PlaceHolder 5"/>
          <p:cNvSpPr>
            <a:spLocks noGrp="1"/>
          </p:cNvSpPr>
          <p:nvPr>
            <p:ph type="dt" idx="103"/>
          </p:nvPr>
        </p:nvSpPr>
        <p:spPr/>
        <p:txBody>
          <a:bodyPr/>
          <a:p>
            <a:r>
              <a:rPr lang="zh-C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
    <p:spTree>
      <p:nvGrpSpPr>
        <p:cNvPr id="1" name=""/>
        <p:cNvGrpSpPr/>
        <p:nvPr/>
      </p:nvGrpSpPr>
      <p:grpSpPr>
        <a:xfrm>
          <a:off x="0" y="0"/>
          <a:ext cx="0" cy="0"/>
          <a:chOff x="0" y="0"/>
          <a:chExt cx="0" cy="0"/>
        </a:xfrm>
      </p:grpSpPr>
      <p:sp>
        <p:nvSpPr>
          <p:cNvPr id="36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4"/>
          </p:nvPr>
        </p:nvSpPr>
        <p:spPr/>
        <p:txBody>
          <a:bodyPr/>
          <a:p>
            <a:r>
              <a:t>Footer</a:t>
            </a:r>
          </a:p>
        </p:txBody>
      </p:sp>
      <p:sp>
        <p:nvSpPr>
          <p:cNvPr id="5" name="PlaceHolder 4"/>
          <p:cNvSpPr>
            <a:spLocks noGrp="1"/>
          </p:cNvSpPr>
          <p:nvPr>
            <p:ph type="sldNum" idx="105"/>
          </p:nvPr>
        </p:nvSpPr>
        <p:spPr/>
        <p:txBody>
          <a:bodyPr/>
          <a:p>
            <a:fld id="{E1D3935B-2F5E-47BC-BCBE-73EDA8DBD930}" type="slidenum">
              <a:t>&lt;#&gt;</a:t>
            </a:fld>
          </a:p>
        </p:txBody>
      </p:sp>
      <p:sp>
        <p:nvSpPr>
          <p:cNvPr id="6" name="PlaceHolder 5"/>
          <p:cNvSpPr>
            <a:spLocks noGrp="1"/>
          </p:cNvSpPr>
          <p:nvPr>
            <p:ph type="dt" idx="106"/>
          </p:nvPr>
        </p:nvSpPr>
        <p:spPr/>
        <p:txBody>
          <a:bodyPr/>
          <a:p>
            <a:r>
              <a:rPr lang="zh-C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
    <p:spTree>
      <p:nvGrpSpPr>
        <p:cNvPr id="1" name=""/>
        <p:cNvGrpSpPr/>
        <p:nvPr/>
      </p:nvGrpSpPr>
      <p:grpSpPr>
        <a:xfrm>
          <a:off x="0" y="0"/>
          <a:ext cx="0" cy="0"/>
          <a:chOff x="0" y="0"/>
          <a:chExt cx="0" cy="0"/>
        </a:xfrm>
      </p:grpSpPr>
      <p:sp>
        <p:nvSpPr>
          <p:cNvPr id="37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7"/>
          </p:nvPr>
        </p:nvSpPr>
        <p:spPr/>
        <p:txBody>
          <a:bodyPr/>
          <a:p>
            <a:r>
              <a:t>Footer</a:t>
            </a:r>
          </a:p>
        </p:txBody>
      </p:sp>
      <p:sp>
        <p:nvSpPr>
          <p:cNvPr id="5" name="PlaceHolder 4"/>
          <p:cNvSpPr>
            <a:spLocks noGrp="1"/>
          </p:cNvSpPr>
          <p:nvPr>
            <p:ph type="sldNum" idx="108"/>
          </p:nvPr>
        </p:nvSpPr>
        <p:spPr/>
        <p:txBody>
          <a:bodyPr/>
          <a:p>
            <a:fld id="{552516AA-BE56-4963-AC62-6233C55A25B7}" type="slidenum">
              <a:t>&lt;#&gt;</a:t>
            </a:fld>
          </a:p>
        </p:txBody>
      </p:sp>
      <p:sp>
        <p:nvSpPr>
          <p:cNvPr id="6" name="PlaceHolder 5"/>
          <p:cNvSpPr>
            <a:spLocks noGrp="1"/>
          </p:cNvSpPr>
          <p:nvPr>
            <p:ph type="dt" idx="109"/>
          </p:nvPr>
        </p:nvSpPr>
        <p:spPr/>
        <p:txBody>
          <a:bodyPr/>
          <a:p>
            <a:r>
              <a:rPr lang="zh-C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
    <p:spTree>
      <p:nvGrpSpPr>
        <p:cNvPr id="1" name=""/>
        <p:cNvGrpSpPr/>
        <p:nvPr/>
      </p:nvGrpSpPr>
      <p:grpSpPr>
        <a:xfrm>
          <a:off x="0" y="0"/>
          <a:ext cx="0" cy="0"/>
          <a:chOff x="0" y="0"/>
          <a:chExt cx="0" cy="0"/>
        </a:xfrm>
      </p:grpSpPr>
      <p:sp>
        <p:nvSpPr>
          <p:cNvPr id="38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10"/>
          </p:nvPr>
        </p:nvSpPr>
        <p:spPr/>
        <p:txBody>
          <a:bodyPr/>
          <a:p>
            <a:r>
              <a:t>Footer</a:t>
            </a:r>
          </a:p>
        </p:txBody>
      </p:sp>
      <p:sp>
        <p:nvSpPr>
          <p:cNvPr id="5" name="PlaceHolder 4"/>
          <p:cNvSpPr>
            <a:spLocks noGrp="1"/>
          </p:cNvSpPr>
          <p:nvPr>
            <p:ph type="sldNum" idx="111"/>
          </p:nvPr>
        </p:nvSpPr>
        <p:spPr/>
        <p:txBody>
          <a:bodyPr/>
          <a:p>
            <a:fld id="{731936B0-4D30-4BD7-82FF-7AB6723731B6}" type="slidenum">
              <a:t>&lt;#&gt;</a:t>
            </a:fld>
          </a:p>
        </p:txBody>
      </p:sp>
      <p:sp>
        <p:nvSpPr>
          <p:cNvPr id="6" name="PlaceHolder 5"/>
          <p:cNvSpPr>
            <a:spLocks noGrp="1"/>
          </p:cNvSpPr>
          <p:nvPr>
            <p:ph type="dt" idx="112"/>
          </p:nvPr>
        </p:nvSpPr>
        <p:spPr/>
        <p:txBody>
          <a:bodyPr/>
          <a:p>
            <a:r>
              <a:rPr lang="zh-C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
    <p:spTree>
      <p:nvGrpSpPr>
        <p:cNvPr id="1" name=""/>
        <p:cNvGrpSpPr/>
        <p:nvPr/>
      </p:nvGrpSpPr>
      <p:grpSpPr>
        <a:xfrm>
          <a:off x="0" y="0"/>
          <a:ext cx="0" cy="0"/>
          <a:chOff x="0" y="0"/>
          <a:chExt cx="0" cy="0"/>
        </a:xfrm>
      </p:grpSpPr>
      <p:sp>
        <p:nvSpPr>
          <p:cNvPr id="39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13"/>
          </p:nvPr>
        </p:nvSpPr>
        <p:spPr/>
        <p:txBody>
          <a:bodyPr/>
          <a:p>
            <a:r>
              <a:t>Footer</a:t>
            </a:r>
          </a:p>
        </p:txBody>
      </p:sp>
      <p:sp>
        <p:nvSpPr>
          <p:cNvPr id="5" name="PlaceHolder 4"/>
          <p:cNvSpPr>
            <a:spLocks noGrp="1"/>
          </p:cNvSpPr>
          <p:nvPr>
            <p:ph type="sldNum" idx="114"/>
          </p:nvPr>
        </p:nvSpPr>
        <p:spPr/>
        <p:txBody>
          <a:bodyPr/>
          <a:p>
            <a:fld id="{80E38BCE-8341-4273-A74F-969658128136}" type="slidenum">
              <a:t>&lt;#&gt;</a:t>
            </a:fld>
          </a:p>
        </p:txBody>
      </p:sp>
      <p:sp>
        <p:nvSpPr>
          <p:cNvPr id="6" name="PlaceHolder 5"/>
          <p:cNvSpPr>
            <a:spLocks noGrp="1"/>
          </p:cNvSpPr>
          <p:nvPr>
            <p:ph type="dt" idx="115"/>
          </p:nvPr>
        </p:nvSpPr>
        <p:spPr/>
        <p:txBody>
          <a:bodyPr/>
          <a:p>
            <a:r>
              <a:rPr lang="zh-C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
    <p:spTree>
      <p:nvGrpSpPr>
        <p:cNvPr id="1" name=""/>
        <p:cNvGrpSpPr/>
        <p:nvPr/>
      </p:nvGrpSpPr>
      <p:grpSpPr>
        <a:xfrm>
          <a:off x="0" y="0"/>
          <a:ext cx="0" cy="0"/>
          <a:chOff x="0" y="0"/>
          <a:chExt cx="0" cy="0"/>
        </a:xfrm>
      </p:grpSpPr>
      <p:sp>
        <p:nvSpPr>
          <p:cNvPr id="3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F0148BB3-292A-4F7D-B0B4-FE06E7BC22B9}" type="slidenum">
              <a:t>&lt;#&gt;</a:t>
            </a:fld>
          </a:p>
        </p:txBody>
      </p:sp>
      <p:sp>
        <p:nvSpPr>
          <p:cNvPr id="6" name="PlaceHolder 5"/>
          <p:cNvSpPr>
            <a:spLocks noGrp="1"/>
          </p:cNvSpPr>
          <p:nvPr>
            <p:ph type="dt" idx="10"/>
          </p:nvPr>
        </p:nvSpPr>
        <p:spPr/>
        <p:txBody>
          <a:bodyPr/>
          <a:p>
            <a:r>
              <a:rPr lang="zh-C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
    <p:spTree>
      <p:nvGrpSpPr>
        <p:cNvPr id="1" name=""/>
        <p:cNvGrpSpPr/>
        <p:nvPr/>
      </p:nvGrpSpPr>
      <p:grpSpPr>
        <a:xfrm>
          <a:off x="0" y="0"/>
          <a:ext cx="0" cy="0"/>
          <a:chOff x="0" y="0"/>
          <a:chExt cx="0" cy="0"/>
        </a:xfrm>
      </p:grpSpPr>
      <p:sp>
        <p:nvSpPr>
          <p:cNvPr id="40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16"/>
          </p:nvPr>
        </p:nvSpPr>
        <p:spPr/>
        <p:txBody>
          <a:bodyPr/>
          <a:p>
            <a:r>
              <a:t>Footer</a:t>
            </a:r>
          </a:p>
        </p:txBody>
      </p:sp>
      <p:sp>
        <p:nvSpPr>
          <p:cNvPr id="5" name="PlaceHolder 4"/>
          <p:cNvSpPr>
            <a:spLocks noGrp="1"/>
          </p:cNvSpPr>
          <p:nvPr>
            <p:ph type="sldNum" idx="117"/>
          </p:nvPr>
        </p:nvSpPr>
        <p:spPr/>
        <p:txBody>
          <a:bodyPr/>
          <a:p>
            <a:fld id="{B9EFE53F-5DF3-4E4A-9676-D4E4BB9C616B}" type="slidenum">
              <a:t>&lt;#&gt;</a:t>
            </a:fld>
          </a:p>
        </p:txBody>
      </p:sp>
      <p:sp>
        <p:nvSpPr>
          <p:cNvPr id="6" name="PlaceHolder 5"/>
          <p:cNvSpPr>
            <a:spLocks noGrp="1"/>
          </p:cNvSpPr>
          <p:nvPr>
            <p:ph type="dt" idx="118"/>
          </p:nvPr>
        </p:nvSpPr>
        <p:spPr/>
        <p:txBody>
          <a:bodyPr/>
          <a:p>
            <a:r>
              <a:rPr lang="zh-C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
    <p:spTree>
      <p:nvGrpSpPr>
        <p:cNvPr id="1" name=""/>
        <p:cNvGrpSpPr/>
        <p:nvPr/>
      </p:nvGrpSpPr>
      <p:grpSpPr>
        <a:xfrm>
          <a:off x="0" y="0"/>
          <a:ext cx="0" cy="0"/>
          <a:chOff x="0" y="0"/>
          <a:chExt cx="0" cy="0"/>
        </a:xfrm>
      </p:grpSpPr>
      <p:sp>
        <p:nvSpPr>
          <p:cNvPr id="41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19"/>
          </p:nvPr>
        </p:nvSpPr>
        <p:spPr/>
        <p:txBody>
          <a:bodyPr/>
          <a:p>
            <a:r>
              <a:t>Footer</a:t>
            </a:r>
          </a:p>
        </p:txBody>
      </p:sp>
      <p:sp>
        <p:nvSpPr>
          <p:cNvPr id="5" name="PlaceHolder 4"/>
          <p:cNvSpPr>
            <a:spLocks noGrp="1"/>
          </p:cNvSpPr>
          <p:nvPr>
            <p:ph type="sldNum" idx="120"/>
          </p:nvPr>
        </p:nvSpPr>
        <p:spPr/>
        <p:txBody>
          <a:bodyPr/>
          <a:p>
            <a:fld id="{A1056DC0-5523-4586-9BD9-1C76E6B357F7}" type="slidenum">
              <a:t>&lt;#&gt;</a:t>
            </a:fld>
          </a:p>
        </p:txBody>
      </p:sp>
      <p:sp>
        <p:nvSpPr>
          <p:cNvPr id="6" name="PlaceHolder 5"/>
          <p:cNvSpPr>
            <a:spLocks noGrp="1"/>
          </p:cNvSpPr>
          <p:nvPr>
            <p:ph type="dt" idx="121"/>
          </p:nvPr>
        </p:nvSpPr>
        <p:spPr/>
        <p:txBody>
          <a:bodyPr/>
          <a:p>
            <a:r>
              <a:rPr lang="zh-C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
    <p:spTree>
      <p:nvGrpSpPr>
        <p:cNvPr id="1" name=""/>
        <p:cNvGrpSpPr/>
        <p:nvPr/>
      </p:nvGrpSpPr>
      <p:grpSpPr>
        <a:xfrm>
          <a:off x="0" y="0"/>
          <a:ext cx="0" cy="0"/>
          <a:chOff x="0" y="0"/>
          <a:chExt cx="0" cy="0"/>
        </a:xfrm>
      </p:grpSpPr>
      <p:sp>
        <p:nvSpPr>
          <p:cNvPr id="42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22"/>
          </p:nvPr>
        </p:nvSpPr>
        <p:spPr/>
        <p:txBody>
          <a:bodyPr/>
          <a:p>
            <a:r>
              <a:t>Footer</a:t>
            </a:r>
          </a:p>
        </p:txBody>
      </p:sp>
      <p:sp>
        <p:nvSpPr>
          <p:cNvPr id="5" name="PlaceHolder 4"/>
          <p:cNvSpPr>
            <a:spLocks noGrp="1"/>
          </p:cNvSpPr>
          <p:nvPr>
            <p:ph type="sldNum" idx="123"/>
          </p:nvPr>
        </p:nvSpPr>
        <p:spPr/>
        <p:txBody>
          <a:bodyPr/>
          <a:p>
            <a:fld id="{278447D9-C3B0-4A50-BC81-A271159F4A0A}" type="slidenum">
              <a:t>&lt;#&gt;</a:t>
            </a:fld>
          </a:p>
        </p:txBody>
      </p:sp>
      <p:sp>
        <p:nvSpPr>
          <p:cNvPr id="6" name="PlaceHolder 5"/>
          <p:cNvSpPr>
            <a:spLocks noGrp="1"/>
          </p:cNvSpPr>
          <p:nvPr>
            <p:ph type="dt" idx="124"/>
          </p:nvPr>
        </p:nvSpPr>
        <p:spPr/>
        <p:txBody>
          <a:bodyPr/>
          <a:p>
            <a:r>
              <a:rPr lang="zh-C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
    <p:spTree>
      <p:nvGrpSpPr>
        <p:cNvPr id="1" name=""/>
        <p:cNvGrpSpPr/>
        <p:nvPr/>
      </p:nvGrpSpPr>
      <p:grpSpPr>
        <a:xfrm>
          <a:off x="0" y="0"/>
          <a:ext cx="0" cy="0"/>
          <a:chOff x="0" y="0"/>
          <a:chExt cx="0" cy="0"/>
        </a:xfrm>
      </p:grpSpPr>
      <p:sp>
        <p:nvSpPr>
          <p:cNvPr id="43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25"/>
          </p:nvPr>
        </p:nvSpPr>
        <p:spPr/>
        <p:txBody>
          <a:bodyPr/>
          <a:p>
            <a:r>
              <a:t>Footer</a:t>
            </a:r>
          </a:p>
        </p:txBody>
      </p:sp>
      <p:sp>
        <p:nvSpPr>
          <p:cNvPr id="5" name="PlaceHolder 4"/>
          <p:cNvSpPr>
            <a:spLocks noGrp="1"/>
          </p:cNvSpPr>
          <p:nvPr>
            <p:ph type="sldNum" idx="126"/>
          </p:nvPr>
        </p:nvSpPr>
        <p:spPr/>
        <p:txBody>
          <a:bodyPr/>
          <a:p>
            <a:fld id="{5BE19472-C7FE-4359-AF0A-AC5565AD4EF5}" type="slidenum">
              <a:t>&lt;#&gt;</a:t>
            </a:fld>
          </a:p>
        </p:txBody>
      </p:sp>
      <p:sp>
        <p:nvSpPr>
          <p:cNvPr id="6" name="PlaceHolder 5"/>
          <p:cNvSpPr>
            <a:spLocks noGrp="1"/>
          </p:cNvSpPr>
          <p:nvPr>
            <p:ph type="dt" idx="127"/>
          </p:nvPr>
        </p:nvSpPr>
        <p:spPr/>
        <p:txBody>
          <a:bodyPr/>
          <a:p>
            <a:r>
              <a:rPr lang="zh-C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
    <p:spTree>
      <p:nvGrpSpPr>
        <p:cNvPr id="1" name=""/>
        <p:cNvGrpSpPr/>
        <p:nvPr/>
      </p:nvGrpSpPr>
      <p:grpSpPr>
        <a:xfrm>
          <a:off x="0" y="0"/>
          <a:ext cx="0" cy="0"/>
          <a:chOff x="0" y="0"/>
          <a:chExt cx="0" cy="0"/>
        </a:xfrm>
      </p:grpSpPr>
      <p:sp>
        <p:nvSpPr>
          <p:cNvPr id="45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28"/>
          </p:nvPr>
        </p:nvSpPr>
        <p:spPr/>
        <p:txBody>
          <a:bodyPr/>
          <a:p>
            <a:r>
              <a:t>Footer</a:t>
            </a:r>
          </a:p>
        </p:txBody>
      </p:sp>
      <p:sp>
        <p:nvSpPr>
          <p:cNvPr id="5" name="PlaceHolder 4"/>
          <p:cNvSpPr>
            <a:spLocks noGrp="1"/>
          </p:cNvSpPr>
          <p:nvPr>
            <p:ph type="sldNum" idx="129"/>
          </p:nvPr>
        </p:nvSpPr>
        <p:spPr/>
        <p:txBody>
          <a:bodyPr/>
          <a:p>
            <a:fld id="{F4A5FA9C-EBCA-4624-A372-32145A1E5A0B}" type="slidenum">
              <a:t>&lt;#&gt;</a:t>
            </a:fld>
          </a:p>
        </p:txBody>
      </p:sp>
      <p:sp>
        <p:nvSpPr>
          <p:cNvPr id="6" name="PlaceHolder 5"/>
          <p:cNvSpPr>
            <a:spLocks noGrp="1"/>
          </p:cNvSpPr>
          <p:nvPr>
            <p:ph type="dt" idx="130"/>
          </p:nvPr>
        </p:nvSpPr>
        <p:spPr/>
        <p:txBody>
          <a:bodyPr/>
          <a:p>
            <a:r>
              <a:rPr lang="zh-C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
    <p:spTree>
      <p:nvGrpSpPr>
        <p:cNvPr id="1" name=""/>
        <p:cNvGrpSpPr/>
        <p:nvPr/>
      </p:nvGrpSpPr>
      <p:grpSpPr>
        <a:xfrm>
          <a:off x="0" y="0"/>
          <a:ext cx="0" cy="0"/>
          <a:chOff x="0" y="0"/>
          <a:chExt cx="0" cy="0"/>
        </a:xfrm>
      </p:grpSpPr>
      <p:sp>
        <p:nvSpPr>
          <p:cNvPr id="46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6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31"/>
          </p:nvPr>
        </p:nvSpPr>
        <p:spPr/>
        <p:txBody>
          <a:bodyPr/>
          <a:p>
            <a:r>
              <a:t>Footer</a:t>
            </a:r>
          </a:p>
        </p:txBody>
      </p:sp>
      <p:sp>
        <p:nvSpPr>
          <p:cNvPr id="5" name="PlaceHolder 4"/>
          <p:cNvSpPr>
            <a:spLocks noGrp="1"/>
          </p:cNvSpPr>
          <p:nvPr>
            <p:ph type="sldNum" idx="132"/>
          </p:nvPr>
        </p:nvSpPr>
        <p:spPr/>
        <p:txBody>
          <a:bodyPr/>
          <a:p>
            <a:fld id="{08114883-625B-4A16-B33B-F78CE7CB4D78}" type="slidenum">
              <a:t>&lt;#&gt;</a:t>
            </a:fld>
          </a:p>
        </p:txBody>
      </p:sp>
      <p:sp>
        <p:nvSpPr>
          <p:cNvPr id="6" name="PlaceHolder 5"/>
          <p:cNvSpPr>
            <a:spLocks noGrp="1"/>
          </p:cNvSpPr>
          <p:nvPr>
            <p:ph type="dt" idx="133"/>
          </p:nvPr>
        </p:nvSpPr>
        <p:spPr/>
        <p:txBody>
          <a:bodyPr/>
          <a:p>
            <a:r>
              <a:rPr lang="zh-C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
    <p:spTree>
      <p:nvGrpSpPr>
        <p:cNvPr id="1" name=""/>
        <p:cNvGrpSpPr/>
        <p:nvPr/>
      </p:nvGrpSpPr>
      <p:grpSpPr>
        <a:xfrm>
          <a:off x="0" y="0"/>
          <a:ext cx="0" cy="0"/>
          <a:chOff x="0" y="0"/>
          <a:chExt cx="0" cy="0"/>
        </a:xfrm>
      </p:grpSpPr>
      <p:sp>
        <p:nvSpPr>
          <p:cNvPr id="47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34"/>
          </p:nvPr>
        </p:nvSpPr>
        <p:spPr/>
        <p:txBody>
          <a:bodyPr/>
          <a:p>
            <a:r>
              <a:t>Footer</a:t>
            </a:r>
          </a:p>
        </p:txBody>
      </p:sp>
      <p:sp>
        <p:nvSpPr>
          <p:cNvPr id="5" name="PlaceHolder 4"/>
          <p:cNvSpPr>
            <a:spLocks noGrp="1"/>
          </p:cNvSpPr>
          <p:nvPr>
            <p:ph type="sldNum" idx="135"/>
          </p:nvPr>
        </p:nvSpPr>
        <p:spPr/>
        <p:txBody>
          <a:bodyPr/>
          <a:p>
            <a:fld id="{C95AADA2-4D00-460C-B871-1E12A2E33209}" type="slidenum">
              <a:t>&lt;#&gt;</a:t>
            </a:fld>
          </a:p>
        </p:txBody>
      </p:sp>
      <p:sp>
        <p:nvSpPr>
          <p:cNvPr id="6" name="PlaceHolder 5"/>
          <p:cNvSpPr>
            <a:spLocks noGrp="1"/>
          </p:cNvSpPr>
          <p:nvPr>
            <p:ph type="dt" idx="136"/>
          </p:nvPr>
        </p:nvSpPr>
        <p:spPr/>
        <p:txBody>
          <a:bodyPr/>
          <a:p>
            <a:r>
              <a:rPr lang="zh-C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
    <p:spTree>
      <p:nvGrpSpPr>
        <p:cNvPr id="1" name=""/>
        <p:cNvGrpSpPr/>
        <p:nvPr/>
      </p:nvGrpSpPr>
      <p:grpSpPr>
        <a:xfrm>
          <a:off x="0" y="0"/>
          <a:ext cx="0" cy="0"/>
          <a:chOff x="0" y="0"/>
          <a:chExt cx="0" cy="0"/>
        </a:xfrm>
      </p:grpSpPr>
      <p:sp>
        <p:nvSpPr>
          <p:cNvPr id="48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8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37"/>
          </p:nvPr>
        </p:nvSpPr>
        <p:spPr/>
        <p:txBody>
          <a:bodyPr/>
          <a:p>
            <a:r>
              <a:t>Footer</a:t>
            </a:r>
          </a:p>
        </p:txBody>
      </p:sp>
      <p:sp>
        <p:nvSpPr>
          <p:cNvPr id="5" name="PlaceHolder 4"/>
          <p:cNvSpPr>
            <a:spLocks noGrp="1"/>
          </p:cNvSpPr>
          <p:nvPr>
            <p:ph type="sldNum" idx="138"/>
          </p:nvPr>
        </p:nvSpPr>
        <p:spPr/>
        <p:txBody>
          <a:bodyPr/>
          <a:p>
            <a:fld id="{7ED12BD8-C62A-4901-920F-2E4C0667ABB6}" type="slidenum">
              <a:t>&lt;#&gt;</a:t>
            </a:fld>
          </a:p>
        </p:txBody>
      </p:sp>
      <p:sp>
        <p:nvSpPr>
          <p:cNvPr id="6" name="PlaceHolder 5"/>
          <p:cNvSpPr>
            <a:spLocks noGrp="1"/>
          </p:cNvSpPr>
          <p:nvPr>
            <p:ph type="dt" idx="139"/>
          </p:nvPr>
        </p:nvSpPr>
        <p:spPr/>
        <p:txBody>
          <a:bodyPr/>
          <a:p>
            <a:r>
              <a:rPr lang="zh-C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
    <p:spTree>
      <p:nvGrpSpPr>
        <p:cNvPr id="1" name=""/>
        <p:cNvGrpSpPr/>
        <p:nvPr/>
      </p:nvGrpSpPr>
      <p:grpSpPr>
        <a:xfrm>
          <a:off x="0" y="0"/>
          <a:ext cx="0" cy="0"/>
          <a:chOff x="0" y="0"/>
          <a:chExt cx="0" cy="0"/>
        </a:xfrm>
      </p:grpSpPr>
      <p:sp>
        <p:nvSpPr>
          <p:cNvPr id="49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40"/>
          </p:nvPr>
        </p:nvSpPr>
        <p:spPr/>
        <p:txBody>
          <a:bodyPr/>
          <a:p>
            <a:r>
              <a:t>Footer</a:t>
            </a:r>
          </a:p>
        </p:txBody>
      </p:sp>
      <p:sp>
        <p:nvSpPr>
          <p:cNvPr id="5" name="PlaceHolder 4"/>
          <p:cNvSpPr>
            <a:spLocks noGrp="1"/>
          </p:cNvSpPr>
          <p:nvPr>
            <p:ph type="sldNum" idx="141"/>
          </p:nvPr>
        </p:nvSpPr>
        <p:spPr/>
        <p:txBody>
          <a:bodyPr/>
          <a:p>
            <a:fld id="{081F4806-035F-4364-B141-65DC45167763}" type="slidenum">
              <a:t>&lt;#&gt;</a:t>
            </a:fld>
          </a:p>
        </p:txBody>
      </p:sp>
      <p:sp>
        <p:nvSpPr>
          <p:cNvPr id="6" name="PlaceHolder 5"/>
          <p:cNvSpPr>
            <a:spLocks noGrp="1"/>
          </p:cNvSpPr>
          <p:nvPr>
            <p:ph type="dt" idx="142"/>
          </p:nvPr>
        </p:nvSpPr>
        <p:spPr/>
        <p:txBody>
          <a:bodyPr/>
          <a:p>
            <a:r>
              <a:rPr lang="zh-C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
    <p:spTree>
      <p:nvGrpSpPr>
        <p:cNvPr id="1" name=""/>
        <p:cNvGrpSpPr/>
        <p:nvPr/>
      </p:nvGrpSpPr>
      <p:grpSpPr>
        <a:xfrm>
          <a:off x="0" y="0"/>
          <a:ext cx="0" cy="0"/>
          <a:chOff x="0" y="0"/>
          <a:chExt cx="0" cy="0"/>
        </a:xfrm>
      </p:grpSpPr>
      <p:sp>
        <p:nvSpPr>
          <p:cNvPr id="50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43"/>
          </p:nvPr>
        </p:nvSpPr>
        <p:spPr/>
        <p:txBody>
          <a:bodyPr/>
          <a:p>
            <a:r>
              <a:t>Footer</a:t>
            </a:r>
          </a:p>
        </p:txBody>
      </p:sp>
      <p:sp>
        <p:nvSpPr>
          <p:cNvPr id="5" name="PlaceHolder 4"/>
          <p:cNvSpPr>
            <a:spLocks noGrp="1"/>
          </p:cNvSpPr>
          <p:nvPr>
            <p:ph type="sldNum" idx="144"/>
          </p:nvPr>
        </p:nvSpPr>
        <p:spPr/>
        <p:txBody>
          <a:bodyPr/>
          <a:p>
            <a:fld id="{FCB5C41B-A97B-4962-9EF8-B41A517E2BCB}" type="slidenum">
              <a:t>&lt;#&gt;</a:t>
            </a:fld>
          </a:p>
        </p:txBody>
      </p:sp>
      <p:sp>
        <p:nvSpPr>
          <p:cNvPr id="6" name="PlaceHolder 5"/>
          <p:cNvSpPr>
            <a:spLocks noGrp="1"/>
          </p:cNvSpPr>
          <p:nvPr>
            <p:ph type="dt" idx="145"/>
          </p:nvPr>
        </p:nvSpPr>
        <p:spPr/>
        <p:txBody>
          <a:bodyPr/>
          <a:p>
            <a:r>
              <a:rPr lang="zh-C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节标题">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7B75E03D-B8BB-4B58-9F88-E5F659953947}" type="slidenum">
              <a:t>&lt;#&gt;</a:t>
            </a:fld>
          </a:p>
        </p:txBody>
      </p:sp>
      <p:sp>
        <p:nvSpPr>
          <p:cNvPr id="4" name="PlaceHolder 3"/>
          <p:cNvSpPr>
            <a:spLocks noGrp="1"/>
          </p:cNvSpPr>
          <p:nvPr>
            <p:ph type="dt" idx="13"/>
          </p:nvPr>
        </p:nvSpPr>
        <p:spPr/>
        <p:txBody>
          <a:bodyPr/>
          <a:p>
            <a:r>
              <a:rPr lang="zh-CN"/>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
    <p:spTree>
      <p:nvGrpSpPr>
        <p:cNvPr id="1" name=""/>
        <p:cNvGrpSpPr/>
        <p:nvPr/>
      </p:nvGrpSpPr>
      <p:grpSpPr>
        <a:xfrm>
          <a:off x="0" y="0"/>
          <a:ext cx="0" cy="0"/>
          <a:chOff x="0" y="0"/>
          <a:chExt cx="0" cy="0"/>
        </a:xfrm>
      </p:grpSpPr>
      <p:sp>
        <p:nvSpPr>
          <p:cNvPr id="51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46"/>
          </p:nvPr>
        </p:nvSpPr>
        <p:spPr/>
        <p:txBody>
          <a:bodyPr/>
          <a:p>
            <a:r>
              <a:t>Footer</a:t>
            </a:r>
          </a:p>
        </p:txBody>
      </p:sp>
      <p:sp>
        <p:nvSpPr>
          <p:cNvPr id="5" name="PlaceHolder 4"/>
          <p:cNvSpPr>
            <a:spLocks noGrp="1"/>
          </p:cNvSpPr>
          <p:nvPr>
            <p:ph type="sldNum" idx="147"/>
          </p:nvPr>
        </p:nvSpPr>
        <p:spPr/>
        <p:txBody>
          <a:bodyPr/>
          <a:p>
            <a:fld id="{11C5056A-CF22-42A1-8781-7AC6B1FB93F2}" type="slidenum">
              <a:t>&lt;#&gt;</a:t>
            </a:fld>
          </a:p>
        </p:txBody>
      </p:sp>
      <p:sp>
        <p:nvSpPr>
          <p:cNvPr id="6" name="PlaceHolder 5"/>
          <p:cNvSpPr>
            <a:spLocks noGrp="1"/>
          </p:cNvSpPr>
          <p:nvPr>
            <p:ph type="dt" idx="148"/>
          </p:nvPr>
        </p:nvSpPr>
        <p:spPr/>
        <p:txBody>
          <a:bodyPr/>
          <a:p>
            <a:r>
              <a:rPr lang="zh-C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
    <p:spTree>
      <p:nvGrpSpPr>
        <p:cNvPr id="1" name=""/>
        <p:cNvGrpSpPr/>
        <p:nvPr/>
      </p:nvGrpSpPr>
      <p:grpSpPr>
        <a:xfrm>
          <a:off x="0" y="0"/>
          <a:ext cx="0" cy="0"/>
          <a:chOff x="0" y="0"/>
          <a:chExt cx="0" cy="0"/>
        </a:xfrm>
      </p:grpSpPr>
      <p:sp>
        <p:nvSpPr>
          <p:cNvPr id="52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49"/>
          </p:nvPr>
        </p:nvSpPr>
        <p:spPr/>
        <p:txBody>
          <a:bodyPr/>
          <a:p>
            <a:r>
              <a:t>Footer</a:t>
            </a:r>
          </a:p>
        </p:txBody>
      </p:sp>
      <p:sp>
        <p:nvSpPr>
          <p:cNvPr id="5" name="PlaceHolder 4"/>
          <p:cNvSpPr>
            <a:spLocks noGrp="1"/>
          </p:cNvSpPr>
          <p:nvPr>
            <p:ph type="sldNum" idx="150"/>
          </p:nvPr>
        </p:nvSpPr>
        <p:spPr/>
        <p:txBody>
          <a:bodyPr/>
          <a:p>
            <a:fld id="{69C05293-5FB6-47C4-BE0F-64BE69AA4825}" type="slidenum">
              <a:t>&lt;#&gt;</a:t>
            </a:fld>
          </a:p>
        </p:txBody>
      </p:sp>
      <p:sp>
        <p:nvSpPr>
          <p:cNvPr id="6" name="PlaceHolder 5"/>
          <p:cNvSpPr>
            <a:spLocks noGrp="1"/>
          </p:cNvSpPr>
          <p:nvPr>
            <p:ph type="dt" idx="151"/>
          </p:nvPr>
        </p:nvSpPr>
        <p:spPr/>
        <p:txBody>
          <a:bodyPr/>
          <a:p>
            <a:r>
              <a:rPr lang="zh-C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
    <p:spTree>
      <p:nvGrpSpPr>
        <p:cNvPr id="1" name=""/>
        <p:cNvGrpSpPr/>
        <p:nvPr/>
      </p:nvGrpSpPr>
      <p:grpSpPr>
        <a:xfrm>
          <a:off x="0" y="0"/>
          <a:ext cx="0" cy="0"/>
          <a:chOff x="0" y="0"/>
          <a:chExt cx="0" cy="0"/>
        </a:xfrm>
      </p:grpSpPr>
      <p:sp>
        <p:nvSpPr>
          <p:cNvPr id="53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52"/>
          </p:nvPr>
        </p:nvSpPr>
        <p:spPr/>
        <p:txBody>
          <a:bodyPr/>
          <a:p>
            <a:r>
              <a:t>Footer</a:t>
            </a:r>
          </a:p>
        </p:txBody>
      </p:sp>
      <p:sp>
        <p:nvSpPr>
          <p:cNvPr id="5" name="PlaceHolder 4"/>
          <p:cNvSpPr>
            <a:spLocks noGrp="1"/>
          </p:cNvSpPr>
          <p:nvPr>
            <p:ph type="sldNum" idx="153"/>
          </p:nvPr>
        </p:nvSpPr>
        <p:spPr/>
        <p:txBody>
          <a:bodyPr/>
          <a:p>
            <a:fld id="{325BCBEC-D5AE-4E99-9273-2D6A122015BD}" type="slidenum">
              <a:t>&lt;#&gt;</a:t>
            </a:fld>
          </a:p>
        </p:txBody>
      </p:sp>
      <p:sp>
        <p:nvSpPr>
          <p:cNvPr id="6" name="PlaceHolder 5"/>
          <p:cNvSpPr>
            <a:spLocks noGrp="1"/>
          </p:cNvSpPr>
          <p:nvPr>
            <p:ph type="dt" idx="154"/>
          </p:nvPr>
        </p:nvSpPr>
        <p:spPr/>
        <p:txBody>
          <a:bodyPr/>
          <a:p>
            <a:r>
              <a:rPr lang="zh-C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
    <p:spTree>
      <p:nvGrpSpPr>
        <p:cNvPr id="1" name=""/>
        <p:cNvGrpSpPr/>
        <p:nvPr/>
      </p:nvGrpSpPr>
      <p:grpSpPr>
        <a:xfrm>
          <a:off x="0" y="0"/>
          <a:ext cx="0" cy="0"/>
          <a:chOff x="0" y="0"/>
          <a:chExt cx="0" cy="0"/>
        </a:xfrm>
      </p:grpSpPr>
      <p:sp>
        <p:nvSpPr>
          <p:cNvPr id="54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5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55"/>
          </p:nvPr>
        </p:nvSpPr>
        <p:spPr/>
        <p:txBody>
          <a:bodyPr/>
          <a:p>
            <a:r>
              <a:t>Footer</a:t>
            </a:r>
          </a:p>
        </p:txBody>
      </p:sp>
      <p:sp>
        <p:nvSpPr>
          <p:cNvPr id="5" name="PlaceHolder 4"/>
          <p:cNvSpPr>
            <a:spLocks noGrp="1"/>
          </p:cNvSpPr>
          <p:nvPr>
            <p:ph type="sldNum" idx="156"/>
          </p:nvPr>
        </p:nvSpPr>
        <p:spPr/>
        <p:txBody>
          <a:bodyPr/>
          <a:p>
            <a:fld id="{2BB32EF9-BC7D-4296-9075-81CF91C43E2B}" type="slidenum">
              <a:t>&lt;#&gt;</a:t>
            </a:fld>
          </a:p>
        </p:txBody>
      </p:sp>
      <p:sp>
        <p:nvSpPr>
          <p:cNvPr id="6" name="PlaceHolder 5"/>
          <p:cNvSpPr>
            <a:spLocks noGrp="1"/>
          </p:cNvSpPr>
          <p:nvPr>
            <p:ph type="dt" idx="157"/>
          </p:nvPr>
        </p:nvSpPr>
        <p:spPr/>
        <p:txBody>
          <a:bodyPr/>
          <a:p>
            <a:r>
              <a:rPr lang="zh-C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
    <p:spTree>
      <p:nvGrpSpPr>
        <p:cNvPr id="1" name=""/>
        <p:cNvGrpSpPr/>
        <p:nvPr/>
      </p:nvGrpSpPr>
      <p:grpSpPr>
        <a:xfrm>
          <a:off x="0" y="0"/>
          <a:ext cx="0" cy="0"/>
          <a:chOff x="0" y="0"/>
          <a:chExt cx="0" cy="0"/>
        </a:xfrm>
      </p:grpSpPr>
      <p:sp>
        <p:nvSpPr>
          <p:cNvPr id="56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58"/>
          </p:nvPr>
        </p:nvSpPr>
        <p:spPr/>
        <p:txBody>
          <a:bodyPr/>
          <a:p>
            <a:r>
              <a:t>Footer</a:t>
            </a:r>
          </a:p>
        </p:txBody>
      </p:sp>
      <p:sp>
        <p:nvSpPr>
          <p:cNvPr id="5" name="PlaceHolder 4"/>
          <p:cNvSpPr>
            <a:spLocks noGrp="1"/>
          </p:cNvSpPr>
          <p:nvPr>
            <p:ph type="sldNum" idx="159"/>
          </p:nvPr>
        </p:nvSpPr>
        <p:spPr/>
        <p:txBody>
          <a:bodyPr/>
          <a:p>
            <a:fld id="{11BC481D-C6B8-49BC-A192-955E7DE5F539}" type="slidenum">
              <a:t>&lt;#&gt;</a:t>
            </a:fld>
          </a:p>
        </p:txBody>
      </p:sp>
      <p:sp>
        <p:nvSpPr>
          <p:cNvPr id="6" name="PlaceHolder 5"/>
          <p:cNvSpPr>
            <a:spLocks noGrp="1"/>
          </p:cNvSpPr>
          <p:nvPr>
            <p:ph type="dt" idx="160"/>
          </p:nvPr>
        </p:nvSpPr>
        <p:spPr/>
        <p:txBody>
          <a:bodyPr/>
          <a:p>
            <a:r>
              <a:rPr lang="zh-C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
    <p:spTree>
      <p:nvGrpSpPr>
        <p:cNvPr id="1" name=""/>
        <p:cNvGrpSpPr/>
        <p:nvPr/>
      </p:nvGrpSpPr>
      <p:grpSpPr>
        <a:xfrm>
          <a:off x="0" y="0"/>
          <a:ext cx="0" cy="0"/>
          <a:chOff x="0" y="0"/>
          <a:chExt cx="0" cy="0"/>
        </a:xfrm>
      </p:grpSpPr>
      <p:sp>
        <p:nvSpPr>
          <p:cNvPr id="57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61"/>
          </p:nvPr>
        </p:nvSpPr>
        <p:spPr/>
        <p:txBody>
          <a:bodyPr/>
          <a:p>
            <a:r>
              <a:t>Footer</a:t>
            </a:r>
          </a:p>
        </p:txBody>
      </p:sp>
      <p:sp>
        <p:nvSpPr>
          <p:cNvPr id="5" name="PlaceHolder 4"/>
          <p:cNvSpPr>
            <a:spLocks noGrp="1"/>
          </p:cNvSpPr>
          <p:nvPr>
            <p:ph type="sldNum" idx="162"/>
          </p:nvPr>
        </p:nvSpPr>
        <p:spPr/>
        <p:txBody>
          <a:bodyPr/>
          <a:p>
            <a:fld id="{C4347F64-AE0F-41BA-95CC-490E5D11B0EA}" type="slidenum">
              <a:t>&lt;#&gt;</a:t>
            </a:fld>
          </a:p>
        </p:txBody>
      </p:sp>
      <p:sp>
        <p:nvSpPr>
          <p:cNvPr id="6" name="PlaceHolder 5"/>
          <p:cNvSpPr>
            <a:spLocks noGrp="1"/>
          </p:cNvSpPr>
          <p:nvPr>
            <p:ph type="dt" idx="163"/>
          </p:nvPr>
        </p:nvSpPr>
        <p:spPr/>
        <p:txBody>
          <a:bodyPr/>
          <a:p>
            <a:r>
              <a:rPr lang="zh-C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
    <p:spTree>
      <p:nvGrpSpPr>
        <p:cNvPr id="1" name=""/>
        <p:cNvGrpSpPr/>
        <p:nvPr/>
      </p:nvGrpSpPr>
      <p:grpSpPr>
        <a:xfrm>
          <a:off x="0" y="0"/>
          <a:ext cx="0" cy="0"/>
          <a:chOff x="0" y="0"/>
          <a:chExt cx="0" cy="0"/>
        </a:xfrm>
      </p:grpSpPr>
      <p:sp>
        <p:nvSpPr>
          <p:cNvPr id="58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64"/>
          </p:nvPr>
        </p:nvSpPr>
        <p:spPr/>
        <p:txBody>
          <a:bodyPr/>
          <a:p>
            <a:r>
              <a:t>Footer</a:t>
            </a:r>
          </a:p>
        </p:txBody>
      </p:sp>
      <p:sp>
        <p:nvSpPr>
          <p:cNvPr id="5" name="PlaceHolder 4"/>
          <p:cNvSpPr>
            <a:spLocks noGrp="1"/>
          </p:cNvSpPr>
          <p:nvPr>
            <p:ph type="sldNum" idx="165"/>
          </p:nvPr>
        </p:nvSpPr>
        <p:spPr/>
        <p:txBody>
          <a:bodyPr/>
          <a:p>
            <a:fld id="{55E11BBF-1427-4A80-A655-C6CC26C299A5}" type="slidenum">
              <a:t>&lt;#&gt;</a:t>
            </a:fld>
          </a:p>
        </p:txBody>
      </p:sp>
      <p:sp>
        <p:nvSpPr>
          <p:cNvPr id="6" name="PlaceHolder 5"/>
          <p:cNvSpPr>
            <a:spLocks noGrp="1"/>
          </p:cNvSpPr>
          <p:nvPr>
            <p:ph type="dt" idx="166"/>
          </p:nvPr>
        </p:nvSpPr>
        <p:spPr/>
        <p:txBody>
          <a:bodyPr/>
          <a:p>
            <a:r>
              <a:rPr lang="zh-C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
    <p:spTree>
      <p:nvGrpSpPr>
        <p:cNvPr id="1" name=""/>
        <p:cNvGrpSpPr/>
        <p:nvPr/>
      </p:nvGrpSpPr>
      <p:grpSpPr>
        <a:xfrm>
          <a:off x="0" y="0"/>
          <a:ext cx="0" cy="0"/>
          <a:chOff x="0" y="0"/>
          <a:chExt cx="0" cy="0"/>
        </a:xfrm>
      </p:grpSpPr>
      <p:sp>
        <p:nvSpPr>
          <p:cNvPr id="59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67"/>
          </p:nvPr>
        </p:nvSpPr>
        <p:spPr/>
        <p:txBody>
          <a:bodyPr/>
          <a:p>
            <a:r>
              <a:t>Footer</a:t>
            </a:r>
          </a:p>
        </p:txBody>
      </p:sp>
      <p:sp>
        <p:nvSpPr>
          <p:cNvPr id="5" name="PlaceHolder 4"/>
          <p:cNvSpPr>
            <a:spLocks noGrp="1"/>
          </p:cNvSpPr>
          <p:nvPr>
            <p:ph type="sldNum" idx="168"/>
          </p:nvPr>
        </p:nvSpPr>
        <p:spPr/>
        <p:txBody>
          <a:bodyPr/>
          <a:p>
            <a:fld id="{20BEEBCE-03A3-4CBE-A4F4-7D97C58F703F}" type="slidenum">
              <a:t>&lt;#&gt;</a:t>
            </a:fld>
          </a:p>
        </p:txBody>
      </p:sp>
      <p:sp>
        <p:nvSpPr>
          <p:cNvPr id="6" name="PlaceHolder 5"/>
          <p:cNvSpPr>
            <a:spLocks noGrp="1"/>
          </p:cNvSpPr>
          <p:nvPr>
            <p:ph type="dt" idx="169"/>
          </p:nvPr>
        </p:nvSpPr>
        <p:spPr/>
        <p:txBody>
          <a:bodyPr/>
          <a:p>
            <a:r>
              <a:rPr lang="zh-C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
    <p:spTree>
      <p:nvGrpSpPr>
        <p:cNvPr id="1" name=""/>
        <p:cNvGrpSpPr/>
        <p:nvPr/>
      </p:nvGrpSpPr>
      <p:grpSpPr>
        <a:xfrm>
          <a:off x="0" y="0"/>
          <a:ext cx="0" cy="0"/>
          <a:chOff x="0" y="0"/>
          <a:chExt cx="0" cy="0"/>
        </a:xfrm>
      </p:grpSpPr>
      <p:sp>
        <p:nvSpPr>
          <p:cNvPr id="60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70"/>
          </p:nvPr>
        </p:nvSpPr>
        <p:spPr/>
        <p:txBody>
          <a:bodyPr/>
          <a:p>
            <a:r>
              <a:t>Footer</a:t>
            </a:r>
          </a:p>
        </p:txBody>
      </p:sp>
      <p:sp>
        <p:nvSpPr>
          <p:cNvPr id="5" name="PlaceHolder 4"/>
          <p:cNvSpPr>
            <a:spLocks noGrp="1"/>
          </p:cNvSpPr>
          <p:nvPr>
            <p:ph type="sldNum" idx="171"/>
          </p:nvPr>
        </p:nvSpPr>
        <p:spPr/>
        <p:txBody>
          <a:bodyPr/>
          <a:p>
            <a:fld id="{B0D6527C-D3AA-45D1-B54D-13A3919956BB}" type="slidenum">
              <a:t>&lt;#&gt;</a:t>
            </a:fld>
          </a:p>
        </p:txBody>
      </p:sp>
      <p:sp>
        <p:nvSpPr>
          <p:cNvPr id="6" name="PlaceHolder 5"/>
          <p:cNvSpPr>
            <a:spLocks noGrp="1"/>
          </p:cNvSpPr>
          <p:nvPr>
            <p:ph type="dt" idx="172"/>
          </p:nvPr>
        </p:nvSpPr>
        <p:spPr/>
        <p:txBody>
          <a:bodyPr/>
          <a:p>
            <a:r>
              <a:rPr lang="zh-C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
    <p:spTree>
      <p:nvGrpSpPr>
        <p:cNvPr id="1" name=""/>
        <p:cNvGrpSpPr/>
        <p:nvPr/>
      </p:nvGrpSpPr>
      <p:grpSpPr>
        <a:xfrm>
          <a:off x="0" y="0"/>
          <a:ext cx="0" cy="0"/>
          <a:chOff x="0" y="0"/>
          <a:chExt cx="0" cy="0"/>
        </a:xfrm>
      </p:grpSpPr>
      <p:sp>
        <p:nvSpPr>
          <p:cNvPr id="61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73"/>
          </p:nvPr>
        </p:nvSpPr>
        <p:spPr/>
        <p:txBody>
          <a:bodyPr/>
          <a:p>
            <a:r>
              <a:t>Footer</a:t>
            </a:r>
          </a:p>
        </p:txBody>
      </p:sp>
      <p:sp>
        <p:nvSpPr>
          <p:cNvPr id="5" name="PlaceHolder 4"/>
          <p:cNvSpPr>
            <a:spLocks noGrp="1"/>
          </p:cNvSpPr>
          <p:nvPr>
            <p:ph type="sldNum" idx="174"/>
          </p:nvPr>
        </p:nvSpPr>
        <p:spPr/>
        <p:txBody>
          <a:bodyPr/>
          <a:p>
            <a:fld id="{6058624A-6D87-41B4-9441-82D272396EDF}" type="slidenum">
              <a:t>&lt;#&gt;</a:t>
            </a:fld>
          </a:p>
        </p:txBody>
      </p:sp>
      <p:sp>
        <p:nvSpPr>
          <p:cNvPr id="6" name="PlaceHolder 5"/>
          <p:cNvSpPr>
            <a:spLocks noGrp="1"/>
          </p:cNvSpPr>
          <p:nvPr>
            <p:ph type="dt" idx="175"/>
          </p:nvPr>
        </p:nvSpPr>
        <p:spPr/>
        <p:txBody>
          <a:bodyPr/>
          <a:p>
            <a:r>
              <a:rPr lang="zh-C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两栏内容">
    <p:spTree>
      <p:nvGrpSpPr>
        <p:cNvPr id="1" name=""/>
        <p:cNvGrpSpPr/>
        <p:nvPr/>
      </p:nvGrpSpPr>
      <p:grpSpPr>
        <a:xfrm>
          <a:off x="0" y="0"/>
          <a:ext cx="0" cy="0"/>
          <a:chOff x="0" y="0"/>
          <a:chExt cx="0" cy="0"/>
        </a:xfrm>
      </p:grpSpPr>
      <p:sp>
        <p:nvSpPr>
          <p:cNvPr id="4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 name="PlaceHolder 2"/>
          <p:cNvSpPr>
            <a:spLocks noGrp="1"/>
          </p:cNvSpPr>
          <p:nvPr>
            <p:ph/>
          </p:nvPr>
        </p:nvSpPr>
        <p:spPr>
          <a:xfrm>
            <a:off x="838080" y="1825560"/>
            <a:ext cx="513000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1" name="PlaceHolder 3"/>
          <p:cNvSpPr>
            <a:spLocks noGrp="1"/>
          </p:cNvSpPr>
          <p:nvPr>
            <p:ph/>
          </p:nvPr>
        </p:nvSpPr>
        <p:spPr>
          <a:xfrm>
            <a:off x="6225120" y="1825560"/>
            <a:ext cx="513000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F79EE539-4547-4AD3-A907-5E4A1627B69A}" type="slidenum">
              <a:t>&lt;#&gt;</a:t>
            </a:fld>
          </a:p>
        </p:txBody>
      </p:sp>
      <p:sp>
        <p:nvSpPr>
          <p:cNvPr id="7" name="PlaceHolder 6"/>
          <p:cNvSpPr>
            <a:spLocks noGrp="1"/>
          </p:cNvSpPr>
          <p:nvPr>
            <p:ph type="dt" idx="16"/>
          </p:nvPr>
        </p:nvSpPr>
        <p:spPr/>
        <p:txBody>
          <a:bodyPr/>
          <a:p>
            <a:r>
              <a:rPr lang="zh-CN"/>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
    <p:spTree>
      <p:nvGrpSpPr>
        <p:cNvPr id="1" name=""/>
        <p:cNvGrpSpPr/>
        <p:nvPr/>
      </p:nvGrpSpPr>
      <p:grpSpPr>
        <a:xfrm>
          <a:off x="0" y="0"/>
          <a:ext cx="0" cy="0"/>
          <a:chOff x="0" y="0"/>
          <a:chExt cx="0" cy="0"/>
        </a:xfrm>
      </p:grpSpPr>
      <p:sp>
        <p:nvSpPr>
          <p:cNvPr id="62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76"/>
          </p:nvPr>
        </p:nvSpPr>
        <p:spPr/>
        <p:txBody>
          <a:bodyPr/>
          <a:p>
            <a:r>
              <a:t>Footer</a:t>
            </a:r>
          </a:p>
        </p:txBody>
      </p:sp>
      <p:sp>
        <p:nvSpPr>
          <p:cNvPr id="5" name="PlaceHolder 4"/>
          <p:cNvSpPr>
            <a:spLocks noGrp="1"/>
          </p:cNvSpPr>
          <p:nvPr>
            <p:ph type="sldNum" idx="177"/>
          </p:nvPr>
        </p:nvSpPr>
        <p:spPr/>
        <p:txBody>
          <a:bodyPr/>
          <a:p>
            <a:fld id="{F5AB0870-8738-4275-929D-6AB6F6B288EE}" type="slidenum">
              <a:t>&lt;#&gt;</a:t>
            </a:fld>
          </a:p>
        </p:txBody>
      </p:sp>
      <p:sp>
        <p:nvSpPr>
          <p:cNvPr id="6" name="PlaceHolder 5"/>
          <p:cNvSpPr>
            <a:spLocks noGrp="1"/>
          </p:cNvSpPr>
          <p:nvPr>
            <p:ph type="dt" idx="178"/>
          </p:nvPr>
        </p:nvSpPr>
        <p:spPr/>
        <p:txBody>
          <a:bodyPr/>
          <a:p>
            <a:r>
              <a:rPr lang="zh-C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
    <p:spTree>
      <p:nvGrpSpPr>
        <p:cNvPr id="1" name=""/>
        <p:cNvGrpSpPr/>
        <p:nvPr/>
      </p:nvGrpSpPr>
      <p:grpSpPr>
        <a:xfrm>
          <a:off x="0" y="0"/>
          <a:ext cx="0" cy="0"/>
          <a:chOff x="0" y="0"/>
          <a:chExt cx="0" cy="0"/>
        </a:xfrm>
      </p:grpSpPr>
      <p:sp>
        <p:nvSpPr>
          <p:cNvPr id="63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3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79"/>
          </p:nvPr>
        </p:nvSpPr>
        <p:spPr/>
        <p:txBody>
          <a:bodyPr/>
          <a:p>
            <a:r>
              <a:t>Footer</a:t>
            </a:r>
          </a:p>
        </p:txBody>
      </p:sp>
      <p:sp>
        <p:nvSpPr>
          <p:cNvPr id="5" name="PlaceHolder 4"/>
          <p:cNvSpPr>
            <a:spLocks noGrp="1"/>
          </p:cNvSpPr>
          <p:nvPr>
            <p:ph type="sldNum" idx="180"/>
          </p:nvPr>
        </p:nvSpPr>
        <p:spPr/>
        <p:txBody>
          <a:bodyPr/>
          <a:p>
            <a:fld id="{8ED4BB72-C211-421E-9E77-014937932B5C}" type="slidenum">
              <a:t>&lt;#&gt;</a:t>
            </a:fld>
          </a:p>
        </p:txBody>
      </p:sp>
      <p:sp>
        <p:nvSpPr>
          <p:cNvPr id="6" name="PlaceHolder 5"/>
          <p:cNvSpPr>
            <a:spLocks noGrp="1"/>
          </p:cNvSpPr>
          <p:nvPr>
            <p:ph type="dt" idx="181"/>
          </p:nvPr>
        </p:nvSpPr>
        <p:spPr/>
        <p:txBody>
          <a:bodyPr/>
          <a:p>
            <a:r>
              <a:rPr lang="zh-C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
    <p:spTree>
      <p:nvGrpSpPr>
        <p:cNvPr id="1" name=""/>
        <p:cNvGrpSpPr/>
        <p:nvPr/>
      </p:nvGrpSpPr>
      <p:grpSpPr>
        <a:xfrm>
          <a:off x="0" y="0"/>
          <a:ext cx="0" cy="0"/>
          <a:chOff x="0" y="0"/>
          <a:chExt cx="0" cy="0"/>
        </a:xfrm>
      </p:grpSpPr>
      <p:sp>
        <p:nvSpPr>
          <p:cNvPr id="64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82"/>
          </p:nvPr>
        </p:nvSpPr>
        <p:spPr/>
        <p:txBody>
          <a:bodyPr/>
          <a:p>
            <a:r>
              <a:t>Footer</a:t>
            </a:r>
          </a:p>
        </p:txBody>
      </p:sp>
      <p:sp>
        <p:nvSpPr>
          <p:cNvPr id="5" name="PlaceHolder 4"/>
          <p:cNvSpPr>
            <a:spLocks noGrp="1"/>
          </p:cNvSpPr>
          <p:nvPr>
            <p:ph type="sldNum" idx="183"/>
          </p:nvPr>
        </p:nvSpPr>
        <p:spPr/>
        <p:txBody>
          <a:bodyPr/>
          <a:p>
            <a:fld id="{E817E002-C8DF-40A5-8E56-CC56D05134DE}" type="slidenum">
              <a:t>&lt;#&gt;</a:t>
            </a:fld>
          </a:p>
        </p:txBody>
      </p:sp>
      <p:sp>
        <p:nvSpPr>
          <p:cNvPr id="6" name="PlaceHolder 5"/>
          <p:cNvSpPr>
            <a:spLocks noGrp="1"/>
          </p:cNvSpPr>
          <p:nvPr>
            <p:ph type="dt" idx="184"/>
          </p:nvPr>
        </p:nvSpPr>
        <p:spPr/>
        <p:txBody>
          <a:bodyPr/>
          <a:p>
            <a:r>
              <a:rPr lang="zh-C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
    <p:spTree>
      <p:nvGrpSpPr>
        <p:cNvPr id="1" name=""/>
        <p:cNvGrpSpPr/>
        <p:nvPr/>
      </p:nvGrpSpPr>
      <p:grpSpPr>
        <a:xfrm>
          <a:off x="0" y="0"/>
          <a:ext cx="0" cy="0"/>
          <a:chOff x="0" y="0"/>
          <a:chExt cx="0" cy="0"/>
        </a:xfrm>
      </p:grpSpPr>
      <p:sp>
        <p:nvSpPr>
          <p:cNvPr id="65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85"/>
          </p:nvPr>
        </p:nvSpPr>
        <p:spPr/>
        <p:txBody>
          <a:bodyPr/>
          <a:p>
            <a:r>
              <a:t>Footer</a:t>
            </a:r>
          </a:p>
        </p:txBody>
      </p:sp>
      <p:sp>
        <p:nvSpPr>
          <p:cNvPr id="5" name="PlaceHolder 4"/>
          <p:cNvSpPr>
            <a:spLocks noGrp="1"/>
          </p:cNvSpPr>
          <p:nvPr>
            <p:ph type="sldNum" idx="186"/>
          </p:nvPr>
        </p:nvSpPr>
        <p:spPr/>
        <p:txBody>
          <a:bodyPr/>
          <a:p>
            <a:fld id="{85E36BB5-06BB-4ED3-AB37-FD898BD654DD}" type="slidenum">
              <a:t>&lt;#&gt;</a:t>
            </a:fld>
          </a:p>
        </p:txBody>
      </p:sp>
      <p:sp>
        <p:nvSpPr>
          <p:cNvPr id="6" name="PlaceHolder 5"/>
          <p:cNvSpPr>
            <a:spLocks noGrp="1"/>
          </p:cNvSpPr>
          <p:nvPr>
            <p:ph type="dt" idx="187"/>
          </p:nvPr>
        </p:nvSpPr>
        <p:spPr/>
        <p:txBody>
          <a:bodyPr/>
          <a:p>
            <a:r>
              <a:rPr lang="zh-C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
    <p:spTree>
      <p:nvGrpSpPr>
        <p:cNvPr id="1" name=""/>
        <p:cNvGrpSpPr/>
        <p:nvPr/>
      </p:nvGrpSpPr>
      <p:grpSpPr>
        <a:xfrm>
          <a:off x="0" y="0"/>
          <a:ext cx="0" cy="0"/>
          <a:chOff x="0" y="0"/>
          <a:chExt cx="0" cy="0"/>
        </a:xfrm>
      </p:grpSpPr>
      <p:sp>
        <p:nvSpPr>
          <p:cNvPr id="67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88"/>
          </p:nvPr>
        </p:nvSpPr>
        <p:spPr/>
        <p:txBody>
          <a:bodyPr/>
          <a:p>
            <a:r>
              <a:t>Footer</a:t>
            </a:r>
          </a:p>
        </p:txBody>
      </p:sp>
      <p:sp>
        <p:nvSpPr>
          <p:cNvPr id="5" name="PlaceHolder 4"/>
          <p:cNvSpPr>
            <a:spLocks noGrp="1"/>
          </p:cNvSpPr>
          <p:nvPr>
            <p:ph type="sldNum" idx="189"/>
          </p:nvPr>
        </p:nvSpPr>
        <p:spPr/>
        <p:txBody>
          <a:bodyPr/>
          <a:p>
            <a:fld id="{A2984A07-E490-4682-BA89-F225BB464AE4}" type="slidenum">
              <a:t>&lt;#&gt;</a:t>
            </a:fld>
          </a:p>
        </p:txBody>
      </p:sp>
      <p:sp>
        <p:nvSpPr>
          <p:cNvPr id="6" name="PlaceHolder 5"/>
          <p:cNvSpPr>
            <a:spLocks noGrp="1"/>
          </p:cNvSpPr>
          <p:nvPr>
            <p:ph type="dt" idx="190"/>
          </p:nvPr>
        </p:nvSpPr>
        <p:spPr/>
        <p:txBody>
          <a:bodyPr/>
          <a:p>
            <a:r>
              <a:rPr lang="zh-C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
    <p:spTree>
      <p:nvGrpSpPr>
        <p:cNvPr id="1" name=""/>
        <p:cNvGrpSpPr/>
        <p:nvPr/>
      </p:nvGrpSpPr>
      <p:grpSpPr>
        <a:xfrm>
          <a:off x="0" y="0"/>
          <a:ext cx="0" cy="0"/>
          <a:chOff x="0" y="0"/>
          <a:chExt cx="0" cy="0"/>
        </a:xfrm>
      </p:grpSpPr>
      <p:sp>
        <p:nvSpPr>
          <p:cNvPr id="68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91"/>
          </p:nvPr>
        </p:nvSpPr>
        <p:spPr/>
        <p:txBody>
          <a:bodyPr/>
          <a:p>
            <a:r>
              <a:t>Footer</a:t>
            </a:r>
          </a:p>
        </p:txBody>
      </p:sp>
      <p:sp>
        <p:nvSpPr>
          <p:cNvPr id="5" name="PlaceHolder 4"/>
          <p:cNvSpPr>
            <a:spLocks noGrp="1"/>
          </p:cNvSpPr>
          <p:nvPr>
            <p:ph type="sldNum" idx="192"/>
          </p:nvPr>
        </p:nvSpPr>
        <p:spPr/>
        <p:txBody>
          <a:bodyPr/>
          <a:p>
            <a:fld id="{2282C26D-3CD4-400D-A478-A9A107798A5A}" type="slidenum">
              <a:t>&lt;#&gt;</a:t>
            </a:fld>
          </a:p>
        </p:txBody>
      </p:sp>
      <p:sp>
        <p:nvSpPr>
          <p:cNvPr id="6" name="PlaceHolder 5"/>
          <p:cNvSpPr>
            <a:spLocks noGrp="1"/>
          </p:cNvSpPr>
          <p:nvPr>
            <p:ph type="dt" idx="193"/>
          </p:nvPr>
        </p:nvSpPr>
        <p:spPr/>
        <p:txBody>
          <a:bodyPr/>
          <a:p>
            <a:r>
              <a:rPr lang="zh-C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
    <p:spTree>
      <p:nvGrpSpPr>
        <p:cNvPr id="1" name=""/>
        <p:cNvGrpSpPr/>
        <p:nvPr/>
      </p:nvGrpSpPr>
      <p:grpSpPr>
        <a:xfrm>
          <a:off x="0" y="0"/>
          <a:ext cx="0" cy="0"/>
          <a:chOff x="0" y="0"/>
          <a:chExt cx="0" cy="0"/>
        </a:xfrm>
      </p:grpSpPr>
      <p:sp>
        <p:nvSpPr>
          <p:cNvPr id="69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9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94"/>
          </p:nvPr>
        </p:nvSpPr>
        <p:spPr/>
        <p:txBody>
          <a:bodyPr/>
          <a:p>
            <a:r>
              <a:t>Footer</a:t>
            </a:r>
          </a:p>
        </p:txBody>
      </p:sp>
      <p:sp>
        <p:nvSpPr>
          <p:cNvPr id="5" name="PlaceHolder 4"/>
          <p:cNvSpPr>
            <a:spLocks noGrp="1"/>
          </p:cNvSpPr>
          <p:nvPr>
            <p:ph type="sldNum" idx="195"/>
          </p:nvPr>
        </p:nvSpPr>
        <p:spPr/>
        <p:txBody>
          <a:bodyPr/>
          <a:p>
            <a:fld id="{0EAABFD2-4505-499B-9871-7673541E0F3F}" type="slidenum">
              <a:t>&lt;#&gt;</a:t>
            </a:fld>
          </a:p>
        </p:txBody>
      </p:sp>
      <p:sp>
        <p:nvSpPr>
          <p:cNvPr id="6" name="PlaceHolder 5"/>
          <p:cNvSpPr>
            <a:spLocks noGrp="1"/>
          </p:cNvSpPr>
          <p:nvPr>
            <p:ph type="dt" idx="196"/>
          </p:nvPr>
        </p:nvSpPr>
        <p:spPr/>
        <p:txBody>
          <a:bodyPr/>
          <a:p>
            <a:r>
              <a:rPr lang="zh-C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
    <p:spTree>
      <p:nvGrpSpPr>
        <p:cNvPr id="1" name=""/>
        <p:cNvGrpSpPr/>
        <p:nvPr/>
      </p:nvGrpSpPr>
      <p:grpSpPr>
        <a:xfrm>
          <a:off x="0" y="0"/>
          <a:ext cx="0" cy="0"/>
          <a:chOff x="0" y="0"/>
          <a:chExt cx="0" cy="0"/>
        </a:xfrm>
      </p:grpSpPr>
      <p:sp>
        <p:nvSpPr>
          <p:cNvPr id="70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97"/>
          </p:nvPr>
        </p:nvSpPr>
        <p:spPr/>
        <p:txBody>
          <a:bodyPr/>
          <a:p>
            <a:r>
              <a:t>Footer</a:t>
            </a:r>
          </a:p>
        </p:txBody>
      </p:sp>
      <p:sp>
        <p:nvSpPr>
          <p:cNvPr id="5" name="PlaceHolder 4"/>
          <p:cNvSpPr>
            <a:spLocks noGrp="1"/>
          </p:cNvSpPr>
          <p:nvPr>
            <p:ph type="sldNum" idx="198"/>
          </p:nvPr>
        </p:nvSpPr>
        <p:spPr/>
        <p:txBody>
          <a:bodyPr/>
          <a:p>
            <a:fld id="{3ECEFF9C-B4C6-4049-B6AD-D6F41A0EA8AB}" type="slidenum">
              <a:t>&lt;#&gt;</a:t>
            </a:fld>
          </a:p>
        </p:txBody>
      </p:sp>
      <p:sp>
        <p:nvSpPr>
          <p:cNvPr id="6" name="PlaceHolder 5"/>
          <p:cNvSpPr>
            <a:spLocks noGrp="1"/>
          </p:cNvSpPr>
          <p:nvPr>
            <p:ph type="dt" idx="199"/>
          </p:nvPr>
        </p:nvSpPr>
        <p:spPr/>
        <p:txBody>
          <a:bodyPr/>
          <a:p>
            <a:r>
              <a:rPr lang="zh-C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
    <p:spTree>
      <p:nvGrpSpPr>
        <p:cNvPr id="1" name=""/>
        <p:cNvGrpSpPr/>
        <p:nvPr/>
      </p:nvGrpSpPr>
      <p:grpSpPr>
        <a:xfrm>
          <a:off x="0" y="0"/>
          <a:ext cx="0" cy="0"/>
          <a:chOff x="0" y="0"/>
          <a:chExt cx="0" cy="0"/>
        </a:xfrm>
      </p:grpSpPr>
      <p:sp>
        <p:nvSpPr>
          <p:cNvPr id="71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00"/>
          </p:nvPr>
        </p:nvSpPr>
        <p:spPr/>
        <p:txBody>
          <a:bodyPr/>
          <a:p>
            <a:r>
              <a:t>Footer</a:t>
            </a:r>
          </a:p>
        </p:txBody>
      </p:sp>
      <p:sp>
        <p:nvSpPr>
          <p:cNvPr id="5" name="PlaceHolder 4"/>
          <p:cNvSpPr>
            <a:spLocks noGrp="1"/>
          </p:cNvSpPr>
          <p:nvPr>
            <p:ph type="sldNum" idx="201"/>
          </p:nvPr>
        </p:nvSpPr>
        <p:spPr/>
        <p:txBody>
          <a:bodyPr/>
          <a:p>
            <a:fld id="{CE837B08-6ADD-408D-90B9-A6007E6FAE02}" type="slidenum">
              <a:t>&lt;#&gt;</a:t>
            </a:fld>
          </a:p>
        </p:txBody>
      </p:sp>
      <p:sp>
        <p:nvSpPr>
          <p:cNvPr id="6" name="PlaceHolder 5"/>
          <p:cNvSpPr>
            <a:spLocks noGrp="1"/>
          </p:cNvSpPr>
          <p:nvPr>
            <p:ph type="dt" idx="202"/>
          </p:nvPr>
        </p:nvSpPr>
        <p:spPr/>
        <p:txBody>
          <a:bodyPr/>
          <a:p>
            <a:r>
              <a:rPr lang="zh-C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
    <p:spTree>
      <p:nvGrpSpPr>
        <p:cNvPr id="1" name=""/>
        <p:cNvGrpSpPr/>
        <p:nvPr/>
      </p:nvGrpSpPr>
      <p:grpSpPr>
        <a:xfrm>
          <a:off x="0" y="0"/>
          <a:ext cx="0" cy="0"/>
          <a:chOff x="0" y="0"/>
          <a:chExt cx="0" cy="0"/>
        </a:xfrm>
      </p:grpSpPr>
      <p:sp>
        <p:nvSpPr>
          <p:cNvPr id="72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03"/>
          </p:nvPr>
        </p:nvSpPr>
        <p:spPr/>
        <p:txBody>
          <a:bodyPr/>
          <a:p>
            <a:r>
              <a:t>Footer</a:t>
            </a:r>
          </a:p>
        </p:txBody>
      </p:sp>
      <p:sp>
        <p:nvSpPr>
          <p:cNvPr id="5" name="PlaceHolder 4"/>
          <p:cNvSpPr>
            <a:spLocks noGrp="1"/>
          </p:cNvSpPr>
          <p:nvPr>
            <p:ph type="sldNum" idx="204"/>
          </p:nvPr>
        </p:nvSpPr>
        <p:spPr/>
        <p:txBody>
          <a:bodyPr/>
          <a:p>
            <a:fld id="{9BB28BD3-CACF-4D8A-B101-790CE9A74588}" type="slidenum">
              <a:t>&lt;#&gt;</a:t>
            </a:fld>
          </a:p>
        </p:txBody>
      </p:sp>
      <p:sp>
        <p:nvSpPr>
          <p:cNvPr id="6" name="PlaceHolder 5"/>
          <p:cNvSpPr>
            <a:spLocks noGrp="1"/>
          </p:cNvSpPr>
          <p:nvPr>
            <p:ph type="dt" idx="205"/>
          </p:nvPr>
        </p:nvSpPr>
        <p:spPr/>
        <p:txBody>
          <a:bodyPr/>
          <a:p>
            <a:r>
              <a:rPr lang="zh-C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比较">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734AD010-FE25-410B-9351-A9A560030FB7}" type="slidenum">
              <a:t>&lt;#&gt;</a:t>
            </a:fld>
          </a:p>
        </p:txBody>
      </p:sp>
      <p:sp>
        <p:nvSpPr>
          <p:cNvPr id="4" name="PlaceHolder 3"/>
          <p:cNvSpPr>
            <a:spLocks noGrp="1"/>
          </p:cNvSpPr>
          <p:nvPr>
            <p:ph type="dt" idx="19"/>
          </p:nvPr>
        </p:nvSpPr>
        <p:spPr/>
        <p:txBody>
          <a:bodyPr/>
          <a:p>
            <a:r>
              <a:rPr lang="zh-CN"/>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
    <p:spTree>
      <p:nvGrpSpPr>
        <p:cNvPr id="1" name=""/>
        <p:cNvGrpSpPr/>
        <p:nvPr/>
      </p:nvGrpSpPr>
      <p:grpSpPr>
        <a:xfrm>
          <a:off x="0" y="0"/>
          <a:ext cx="0" cy="0"/>
          <a:chOff x="0" y="0"/>
          <a:chExt cx="0" cy="0"/>
        </a:xfrm>
      </p:grpSpPr>
      <p:sp>
        <p:nvSpPr>
          <p:cNvPr id="73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06"/>
          </p:nvPr>
        </p:nvSpPr>
        <p:spPr/>
        <p:txBody>
          <a:bodyPr/>
          <a:p>
            <a:r>
              <a:t>Footer</a:t>
            </a:r>
          </a:p>
        </p:txBody>
      </p:sp>
      <p:sp>
        <p:nvSpPr>
          <p:cNvPr id="5" name="PlaceHolder 4"/>
          <p:cNvSpPr>
            <a:spLocks noGrp="1"/>
          </p:cNvSpPr>
          <p:nvPr>
            <p:ph type="sldNum" idx="207"/>
          </p:nvPr>
        </p:nvSpPr>
        <p:spPr/>
        <p:txBody>
          <a:bodyPr/>
          <a:p>
            <a:fld id="{7D11256F-9EEF-4CEE-9EA7-795713A51317}" type="slidenum">
              <a:t>&lt;#&gt;</a:t>
            </a:fld>
          </a:p>
        </p:txBody>
      </p:sp>
      <p:sp>
        <p:nvSpPr>
          <p:cNvPr id="6" name="PlaceHolder 5"/>
          <p:cNvSpPr>
            <a:spLocks noGrp="1"/>
          </p:cNvSpPr>
          <p:nvPr>
            <p:ph type="dt" idx="208"/>
          </p:nvPr>
        </p:nvSpPr>
        <p:spPr/>
        <p:txBody>
          <a:bodyPr/>
          <a:p>
            <a:r>
              <a:rPr lang="zh-C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
    <p:spTree>
      <p:nvGrpSpPr>
        <p:cNvPr id="1" name=""/>
        <p:cNvGrpSpPr/>
        <p:nvPr/>
      </p:nvGrpSpPr>
      <p:grpSpPr>
        <a:xfrm>
          <a:off x="0" y="0"/>
          <a:ext cx="0" cy="0"/>
          <a:chOff x="0" y="0"/>
          <a:chExt cx="0" cy="0"/>
        </a:xfrm>
      </p:grpSpPr>
      <p:sp>
        <p:nvSpPr>
          <p:cNvPr id="74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4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09"/>
          </p:nvPr>
        </p:nvSpPr>
        <p:spPr/>
        <p:txBody>
          <a:bodyPr/>
          <a:p>
            <a:r>
              <a:t>Footer</a:t>
            </a:r>
          </a:p>
        </p:txBody>
      </p:sp>
      <p:sp>
        <p:nvSpPr>
          <p:cNvPr id="5" name="PlaceHolder 4"/>
          <p:cNvSpPr>
            <a:spLocks noGrp="1"/>
          </p:cNvSpPr>
          <p:nvPr>
            <p:ph type="sldNum" idx="210"/>
          </p:nvPr>
        </p:nvSpPr>
        <p:spPr/>
        <p:txBody>
          <a:bodyPr/>
          <a:p>
            <a:fld id="{A77E1B10-DC62-48CC-BB44-80A641FC0B36}" type="slidenum">
              <a:t>&lt;#&gt;</a:t>
            </a:fld>
          </a:p>
        </p:txBody>
      </p:sp>
      <p:sp>
        <p:nvSpPr>
          <p:cNvPr id="6" name="PlaceHolder 5"/>
          <p:cNvSpPr>
            <a:spLocks noGrp="1"/>
          </p:cNvSpPr>
          <p:nvPr>
            <p:ph type="dt" idx="211"/>
          </p:nvPr>
        </p:nvSpPr>
        <p:spPr/>
        <p:txBody>
          <a:bodyPr/>
          <a:p>
            <a:r>
              <a:rPr lang="zh-C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
    <p:spTree>
      <p:nvGrpSpPr>
        <p:cNvPr id="1" name=""/>
        <p:cNvGrpSpPr/>
        <p:nvPr/>
      </p:nvGrpSpPr>
      <p:grpSpPr>
        <a:xfrm>
          <a:off x="0" y="0"/>
          <a:ext cx="0" cy="0"/>
          <a:chOff x="0" y="0"/>
          <a:chExt cx="0" cy="0"/>
        </a:xfrm>
      </p:grpSpPr>
      <p:sp>
        <p:nvSpPr>
          <p:cNvPr id="75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5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12"/>
          </p:nvPr>
        </p:nvSpPr>
        <p:spPr/>
        <p:txBody>
          <a:bodyPr/>
          <a:p>
            <a:r>
              <a:t>Footer</a:t>
            </a:r>
          </a:p>
        </p:txBody>
      </p:sp>
      <p:sp>
        <p:nvSpPr>
          <p:cNvPr id="5" name="PlaceHolder 4"/>
          <p:cNvSpPr>
            <a:spLocks noGrp="1"/>
          </p:cNvSpPr>
          <p:nvPr>
            <p:ph type="sldNum" idx="213"/>
          </p:nvPr>
        </p:nvSpPr>
        <p:spPr/>
        <p:txBody>
          <a:bodyPr/>
          <a:p>
            <a:fld id="{0FF6E271-67D6-4FA7-9F5B-18F7DF2A2A4A}" type="slidenum">
              <a:t>&lt;#&gt;</a:t>
            </a:fld>
          </a:p>
        </p:txBody>
      </p:sp>
      <p:sp>
        <p:nvSpPr>
          <p:cNvPr id="6" name="PlaceHolder 5"/>
          <p:cNvSpPr>
            <a:spLocks noGrp="1"/>
          </p:cNvSpPr>
          <p:nvPr>
            <p:ph type="dt" idx="214"/>
          </p:nvPr>
        </p:nvSpPr>
        <p:spPr/>
        <p:txBody>
          <a:bodyPr/>
          <a:p>
            <a:r>
              <a:rPr lang="zh-C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
    <p:spTree>
      <p:nvGrpSpPr>
        <p:cNvPr id="1" name=""/>
        <p:cNvGrpSpPr/>
        <p:nvPr/>
      </p:nvGrpSpPr>
      <p:grpSpPr>
        <a:xfrm>
          <a:off x="0" y="0"/>
          <a:ext cx="0" cy="0"/>
          <a:chOff x="0" y="0"/>
          <a:chExt cx="0" cy="0"/>
        </a:xfrm>
      </p:grpSpPr>
      <p:sp>
        <p:nvSpPr>
          <p:cNvPr id="76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7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15"/>
          </p:nvPr>
        </p:nvSpPr>
        <p:spPr/>
        <p:txBody>
          <a:bodyPr/>
          <a:p>
            <a:r>
              <a:t>Footer</a:t>
            </a:r>
          </a:p>
        </p:txBody>
      </p:sp>
      <p:sp>
        <p:nvSpPr>
          <p:cNvPr id="5" name="PlaceHolder 4"/>
          <p:cNvSpPr>
            <a:spLocks noGrp="1"/>
          </p:cNvSpPr>
          <p:nvPr>
            <p:ph type="sldNum" idx="216"/>
          </p:nvPr>
        </p:nvSpPr>
        <p:spPr/>
        <p:txBody>
          <a:bodyPr/>
          <a:p>
            <a:fld id="{202752F2-0B27-418D-8F25-0F8757A8F611}" type="slidenum">
              <a:t>&lt;#&gt;</a:t>
            </a:fld>
          </a:p>
        </p:txBody>
      </p:sp>
      <p:sp>
        <p:nvSpPr>
          <p:cNvPr id="6" name="PlaceHolder 5"/>
          <p:cNvSpPr>
            <a:spLocks noGrp="1"/>
          </p:cNvSpPr>
          <p:nvPr>
            <p:ph type="dt" idx="217"/>
          </p:nvPr>
        </p:nvSpPr>
        <p:spPr/>
        <p:txBody>
          <a:bodyPr/>
          <a:p>
            <a:r>
              <a:rPr lang="zh-C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
    <p:spTree>
      <p:nvGrpSpPr>
        <p:cNvPr id="1" name=""/>
        <p:cNvGrpSpPr/>
        <p:nvPr/>
      </p:nvGrpSpPr>
      <p:grpSpPr>
        <a:xfrm>
          <a:off x="0" y="0"/>
          <a:ext cx="0" cy="0"/>
          <a:chOff x="0" y="0"/>
          <a:chExt cx="0" cy="0"/>
        </a:xfrm>
      </p:grpSpPr>
      <p:sp>
        <p:nvSpPr>
          <p:cNvPr id="78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18"/>
          </p:nvPr>
        </p:nvSpPr>
        <p:spPr/>
        <p:txBody>
          <a:bodyPr/>
          <a:p>
            <a:r>
              <a:t>Footer</a:t>
            </a:r>
          </a:p>
        </p:txBody>
      </p:sp>
      <p:sp>
        <p:nvSpPr>
          <p:cNvPr id="5" name="PlaceHolder 4"/>
          <p:cNvSpPr>
            <a:spLocks noGrp="1"/>
          </p:cNvSpPr>
          <p:nvPr>
            <p:ph type="sldNum" idx="219"/>
          </p:nvPr>
        </p:nvSpPr>
        <p:spPr/>
        <p:txBody>
          <a:bodyPr/>
          <a:p>
            <a:fld id="{9ED70FE2-B4A7-43F7-B075-98D7FA3D76B7}" type="slidenum">
              <a:t>&lt;#&gt;</a:t>
            </a:fld>
          </a:p>
        </p:txBody>
      </p:sp>
      <p:sp>
        <p:nvSpPr>
          <p:cNvPr id="6" name="PlaceHolder 5"/>
          <p:cNvSpPr>
            <a:spLocks noGrp="1"/>
          </p:cNvSpPr>
          <p:nvPr>
            <p:ph type="dt" idx="220"/>
          </p:nvPr>
        </p:nvSpPr>
        <p:spPr/>
        <p:txBody>
          <a:bodyPr/>
          <a:p>
            <a:r>
              <a:rPr lang="zh-C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
    <p:spTree>
      <p:nvGrpSpPr>
        <p:cNvPr id="1" name=""/>
        <p:cNvGrpSpPr/>
        <p:nvPr/>
      </p:nvGrpSpPr>
      <p:grpSpPr>
        <a:xfrm>
          <a:off x="0" y="0"/>
          <a:ext cx="0" cy="0"/>
          <a:chOff x="0" y="0"/>
          <a:chExt cx="0" cy="0"/>
        </a:xfrm>
      </p:grpSpPr>
      <p:sp>
        <p:nvSpPr>
          <p:cNvPr id="79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9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21"/>
          </p:nvPr>
        </p:nvSpPr>
        <p:spPr/>
        <p:txBody>
          <a:bodyPr/>
          <a:p>
            <a:r>
              <a:t>Footer</a:t>
            </a:r>
          </a:p>
        </p:txBody>
      </p:sp>
      <p:sp>
        <p:nvSpPr>
          <p:cNvPr id="5" name="PlaceHolder 4"/>
          <p:cNvSpPr>
            <a:spLocks noGrp="1"/>
          </p:cNvSpPr>
          <p:nvPr>
            <p:ph type="sldNum" idx="222"/>
          </p:nvPr>
        </p:nvSpPr>
        <p:spPr/>
        <p:txBody>
          <a:bodyPr/>
          <a:p>
            <a:fld id="{BD5CF731-A509-4F93-A5B0-D8EE21732E17}" type="slidenum">
              <a:t>&lt;#&gt;</a:t>
            </a:fld>
          </a:p>
        </p:txBody>
      </p:sp>
      <p:sp>
        <p:nvSpPr>
          <p:cNvPr id="6" name="PlaceHolder 5"/>
          <p:cNvSpPr>
            <a:spLocks noGrp="1"/>
          </p:cNvSpPr>
          <p:nvPr>
            <p:ph type="dt" idx="223"/>
          </p:nvPr>
        </p:nvSpPr>
        <p:spPr/>
        <p:txBody>
          <a:bodyPr/>
          <a:p>
            <a:r>
              <a:rPr lang="zh-C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
    <p:spTree>
      <p:nvGrpSpPr>
        <p:cNvPr id="1" name=""/>
        <p:cNvGrpSpPr/>
        <p:nvPr/>
      </p:nvGrpSpPr>
      <p:grpSpPr>
        <a:xfrm>
          <a:off x="0" y="0"/>
          <a:ext cx="0" cy="0"/>
          <a:chOff x="0" y="0"/>
          <a:chExt cx="0" cy="0"/>
        </a:xfrm>
      </p:grpSpPr>
      <p:sp>
        <p:nvSpPr>
          <p:cNvPr id="80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0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24"/>
          </p:nvPr>
        </p:nvSpPr>
        <p:spPr/>
        <p:txBody>
          <a:bodyPr/>
          <a:p>
            <a:r>
              <a:t>Footer</a:t>
            </a:r>
          </a:p>
        </p:txBody>
      </p:sp>
      <p:sp>
        <p:nvSpPr>
          <p:cNvPr id="5" name="PlaceHolder 4"/>
          <p:cNvSpPr>
            <a:spLocks noGrp="1"/>
          </p:cNvSpPr>
          <p:nvPr>
            <p:ph type="sldNum" idx="225"/>
          </p:nvPr>
        </p:nvSpPr>
        <p:spPr/>
        <p:txBody>
          <a:bodyPr/>
          <a:p>
            <a:fld id="{45652824-9238-4D6E-AFC4-C2AA15CC9D92}" type="slidenum">
              <a:t>&lt;#&gt;</a:t>
            </a:fld>
          </a:p>
        </p:txBody>
      </p:sp>
      <p:sp>
        <p:nvSpPr>
          <p:cNvPr id="6" name="PlaceHolder 5"/>
          <p:cNvSpPr>
            <a:spLocks noGrp="1"/>
          </p:cNvSpPr>
          <p:nvPr>
            <p:ph type="dt" idx="226"/>
          </p:nvPr>
        </p:nvSpPr>
        <p:spPr/>
        <p:txBody>
          <a:bodyPr/>
          <a:p>
            <a:r>
              <a:rPr lang="zh-C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
    <p:spTree>
      <p:nvGrpSpPr>
        <p:cNvPr id="1" name=""/>
        <p:cNvGrpSpPr/>
        <p:nvPr/>
      </p:nvGrpSpPr>
      <p:grpSpPr>
        <a:xfrm>
          <a:off x="0" y="0"/>
          <a:ext cx="0" cy="0"/>
          <a:chOff x="0" y="0"/>
          <a:chExt cx="0" cy="0"/>
        </a:xfrm>
      </p:grpSpPr>
      <p:sp>
        <p:nvSpPr>
          <p:cNvPr id="81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27"/>
          </p:nvPr>
        </p:nvSpPr>
        <p:spPr/>
        <p:txBody>
          <a:bodyPr/>
          <a:p>
            <a:r>
              <a:t>Footer</a:t>
            </a:r>
          </a:p>
        </p:txBody>
      </p:sp>
      <p:sp>
        <p:nvSpPr>
          <p:cNvPr id="5" name="PlaceHolder 4"/>
          <p:cNvSpPr>
            <a:spLocks noGrp="1"/>
          </p:cNvSpPr>
          <p:nvPr>
            <p:ph type="sldNum" idx="228"/>
          </p:nvPr>
        </p:nvSpPr>
        <p:spPr/>
        <p:txBody>
          <a:bodyPr/>
          <a:p>
            <a:fld id="{49BA356D-2CC1-48D0-A441-F0D38DAAE104}" type="slidenum">
              <a:t>&lt;#&gt;</a:t>
            </a:fld>
          </a:p>
        </p:txBody>
      </p:sp>
      <p:sp>
        <p:nvSpPr>
          <p:cNvPr id="6" name="PlaceHolder 5"/>
          <p:cNvSpPr>
            <a:spLocks noGrp="1"/>
          </p:cNvSpPr>
          <p:nvPr>
            <p:ph type="dt" idx="229"/>
          </p:nvPr>
        </p:nvSpPr>
        <p:spPr/>
        <p:txBody>
          <a:bodyPr/>
          <a:p>
            <a:r>
              <a:rPr lang="zh-C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
    <p:spTree>
      <p:nvGrpSpPr>
        <p:cNvPr id="1" name=""/>
        <p:cNvGrpSpPr/>
        <p:nvPr/>
      </p:nvGrpSpPr>
      <p:grpSpPr>
        <a:xfrm>
          <a:off x="0" y="0"/>
          <a:ext cx="0" cy="0"/>
          <a:chOff x="0" y="0"/>
          <a:chExt cx="0" cy="0"/>
        </a:xfrm>
      </p:grpSpPr>
      <p:sp>
        <p:nvSpPr>
          <p:cNvPr id="82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2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30"/>
          </p:nvPr>
        </p:nvSpPr>
        <p:spPr/>
        <p:txBody>
          <a:bodyPr/>
          <a:p>
            <a:r>
              <a:t>Footer</a:t>
            </a:r>
          </a:p>
        </p:txBody>
      </p:sp>
      <p:sp>
        <p:nvSpPr>
          <p:cNvPr id="5" name="PlaceHolder 4"/>
          <p:cNvSpPr>
            <a:spLocks noGrp="1"/>
          </p:cNvSpPr>
          <p:nvPr>
            <p:ph type="sldNum" idx="231"/>
          </p:nvPr>
        </p:nvSpPr>
        <p:spPr/>
        <p:txBody>
          <a:bodyPr/>
          <a:p>
            <a:fld id="{1E8D54A4-AE2D-4A3C-A5CB-F36C5EABAF95}" type="slidenum">
              <a:t>&lt;#&gt;</a:t>
            </a:fld>
          </a:p>
        </p:txBody>
      </p:sp>
      <p:sp>
        <p:nvSpPr>
          <p:cNvPr id="6" name="PlaceHolder 5"/>
          <p:cNvSpPr>
            <a:spLocks noGrp="1"/>
          </p:cNvSpPr>
          <p:nvPr>
            <p:ph type="dt" idx="232"/>
          </p:nvPr>
        </p:nvSpPr>
        <p:spPr/>
        <p:txBody>
          <a:bodyPr/>
          <a:p>
            <a:r>
              <a:rPr lang="zh-C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
    <p:spTree>
      <p:nvGrpSpPr>
        <p:cNvPr id="1" name=""/>
        <p:cNvGrpSpPr/>
        <p:nvPr/>
      </p:nvGrpSpPr>
      <p:grpSpPr>
        <a:xfrm>
          <a:off x="0" y="0"/>
          <a:ext cx="0" cy="0"/>
          <a:chOff x="0" y="0"/>
          <a:chExt cx="0" cy="0"/>
        </a:xfrm>
      </p:grpSpPr>
      <p:sp>
        <p:nvSpPr>
          <p:cNvPr id="83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3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33"/>
          </p:nvPr>
        </p:nvSpPr>
        <p:spPr/>
        <p:txBody>
          <a:bodyPr/>
          <a:p>
            <a:r>
              <a:t>Footer</a:t>
            </a:r>
          </a:p>
        </p:txBody>
      </p:sp>
      <p:sp>
        <p:nvSpPr>
          <p:cNvPr id="5" name="PlaceHolder 4"/>
          <p:cNvSpPr>
            <a:spLocks noGrp="1"/>
          </p:cNvSpPr>
          <p:nvPr>
            <p:ph type="sldNum" idx="234"/>
          </p:nvPr>
        </p:nvSpPr>
        <p:spPr/>
        <p:txBody>
          <a:bodyPr/>
          <a:p>
            <a:fld id="{C1115632-00B2-4118-98C8-620070403CBA}" type="slidenum">
              <a:t>&lt;#&gt;</a:t>
            </a:fld>
          </a:p>
        </p:txBody>
      </p:sp>
      <p:sp>
        <p:nvSpPr>
          <p:cNvPr id="6" name="PlaceHolder 5"/>
          <p:cNvSpPr>
            <a:spLocks noGrp="1"/>
          </p:cNvSpPr>
          <p:nvPr>
            <p:ph type="dt" idx="235"/>
          </p:nvPr>
        </p:nvSpPr>
        <p:spPr/>
        <p:txBody>
          <a:bodyPr/>
          <a:p>
            <a:r>
              <a:rPr lang="zh-C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仅标题">
    <p:spTree>
      <p:nvGrpSpPr>
        <p:cNvPr id="1" name=""/>
        <p:cNvGrpSpPr/>
        <p:nvPr/>
      </p:nvGrpSpPr>
      <p:grpSpPr>
        <a:xfrm>
          <a:off x="0" y="0"/>
          <a:ext cx="0" cy="0"/>
          <a:chOff x="0" y="0"/>
          <a:chExt cx="0" cy="0"/>
        </a:xfrm>
      </p:grpSpPr>
      <p:sp>
        <p:nvSpPr>
          <p:cNvPr id="6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121D5D52-1E5F-4BC3-9E85-7F83EC7BC567}" type="slidenum">
              <a:t>&lt;#&gt;</a:t>
            </a:fld>
          </a:p>
        </p:txBody>
      </p:sp>
      <p:sp>
        <p:nvSpPr>
          <p:cNvPr id="5" name="PlaceHolder 4"/>
          <p:cNvSpPr>
            <a:spLocks noGrp="1"/>
          </p:cNvSpPr>
          <p:nvPr>
            <p:ph type="dt" idx="22"/>
          </p:nvPr>
        </p:nvSpPr>
        <p:spPr/>
        <p:txBody>
          <a:bodyPr/>
          <a:p>
            <a:r>
              <a:rPr lang="zh-CN"/>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
    <p:spTree>
      <p:nvGrpSpPr>
        <p:cNvPr id="1" name=""/>
        <p:cNvGrpSpPr/>
        <p:nvPr/>
      </p:nvGrpSpPr>
      <p:grpSpPr>
        <a:xfrm>
          <a:off x="0" y="0"/>
          <a:ext cx="0" cy="0"/>
          <a:chOff x="0" y="0"/>
          <a:chExt cx="0" cy="0"/>
        </a:xfrm>
      </p:grpSpPr>
      <p:sp>
        <p:nvSpPr>
          <p:cNvPr id="84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36"/>
          </p:nvPr>
        </p:nvSpPr>
        <p:spPr/>
        <p:txBody>
          <a:bodyPr/>
          <a:p>
            <a:r>
              <a:t>Footer</a:t>
            </a:r>
          </a:p>
        </p:txBody>
      </p:sp>
      <p:sp>
        <p:nvSpPr>
          <p:cNvPr id="5" name="PlaceHolder 4"/>
          <p:cNvSpPr>
            <a:spLocks noGrp="1"/>
          </p:cNvSpPr>
          <p:nvPr>
            <p:ph type="sldNum" idx="237"/>
          </p:nvPr>
        </p:nvSpPr>
        <p:spPr/>
        <p:txBody>
          <a:bodyPr/>
          <a:p>
            <a:fld id="{8D190F8F-1516-4196-9B06-5CF6B8FB145A}" type="slidenum">
              <a:t>&lt;#&gt;</a:t>
            </a:fld>
          </a:p>
        </p:txBody>
      </p:sp>
      <p:sp>
        <p:nvSpPr>
          <p:cNvPr id="6" name="PlaceHolder 5"/>
          <p:cNvSpPr>
            <a:spLocks noGrp="1"/>
          </p:cNvSpPr>
          <p:nvPr>
            <p:ph type="dt" idx="238"/>
          </p:nvPr>
        </p:nvSpPr>
        <p:spPr/>
        <p:txBody>
          <a:bodyPr/>
          <a:p>
            <a:r>
              <a:rPr lang="zh-C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
    <p:spTree>
      <p:nvGrpSpPr>
        <p:cNvPr id="1" name=""/>
        <p:cNvGrpSpPr/>
        <p:nvPr/>
      </p:nvGrpSpPr>
      <p:grpSpPr>
        <a:xfrm>
          <a:off x="0" y="0"/>
          <a:ext cx="0" cy="0"/>
          <a:chOff x="0" y="0"/>
          <a:chExt cx="0" cy="0"/>
        </a:xfrm>
      </p:grpSpPr>
      <p:sp>
        <p:nvSpPr>
          <p:cNvPr id="85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5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39"/>
          </p:nvPr>
        </p:nvSpPr>
        <p:spPr/>
        <p:txBody>
          <a:bodyPr/>
          <a:p>
            <a:r>
              <a:t>Footer</a:t>
            </a:r>
          </a:p>
        </p:txBody>
      </p:sp>
      <p:sp>
        <p:nvSpPr>
          <p:cNvPr id="5" name="PlaceHolder 4"/>
          <p:cNvSpPr>
            <a:spLocks noGrp="1"/>
          </p:cNvSpPr>
          <p:nvPr>
            <p:ph type="sldNum" idx="240"/>
          </p:nvPr>
        </p:nvSpPr>
        <p:spPr/>
        <p:txBody>
          <a:bodyPr/>
          <a:p>
            <a:fld id="{E4EBD7D3-DF17-4F34-928B-A925364B7931}" type="slidenum">
              <a:t>&lt;#&gt;</a:t>
            </a:fld>
          </a:p>
        </p:txBody>
      </p:sp>
      <p:sp>
        <p:nvSpPr>
          <p:cNvPr id="6" name="PlaceHolder 5"/>
          <p:cNvSpPr>
            <a:spLocks noGrp="1"/>
          </p:cNvSpPr>
          <p:nvPr>
            <p:ph type="dt" idx="241"/>
          </p:nvPr>
        </p:nvSpPr>
        <p:spPr/>
        <p:txBody>
          <a:bodyPr/>
          <a:p>
            <a:r>
              <a:rPr lang="zh-C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
    <p:spTree>
      <p:nvGrpSpPr>
        <p:cNvPr id="1" name=""/>
        <p:cNvGrpSpPr/>
        <p:nvPr/>
      </p:nvGrpSpPr>
      <p:grpSpPr>
        <a:xfrm>
          <a:off x="0" y="0"/>
          <a:ext cx="0" cy="0"/>
          <a:chOff x="0" y="0"/>
          <a:chExt cx="0" cy="0"/>
        </a:xfrm>
      </p:grpSpPr>
      <p:sp>
        <p:nvSpPr>
          <p:cNvPr id="86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42"/>
          </p:nvPr>
        </p:nvSpPr>
        <p:spPr/>
        <p:txBody>
          <a:bodyPr/>
          <a:p>
            <a:r>
              <a:t>Footer</a:t>
            </a:r>
          </a:p>
        </p:txBody>
      </p:sp>
      <p:sp>
        <p:nvSpPr>
          <p:cNvPr id="5" name="PlaceHolder 4"/>
          <p:cNvSpPr>
            <a:spLocks noGrp="1"/>
          </p:cNvSpPr>
          <p:nvPr>
            <p:ph type="sldNum" idx="243"/>
          </p:nvPr>
        </p:nvSpPr>
        <p:spPr/>
        <p:txBody>
          <a:bodyPr/>
          <a:p>
            <a:fld id="{F446CB17-871F-4E0F-988D-F3D4506915F7}" type="slidenum">
              <a:t>&lt;#&gt;</a:t>
            </a:fld>
          </a:p>
        </p:txBody>
      </p:sp>
      <p:sp>
        <p:nvSpPr>
          <p:cNvPr id="6" name="PlaceHolder 5"/>
          <p:cNvSpPr>
            <a:spLocks noGrp="1"/>
          </p:cNvSpPr>
          <p:nvPr>
            <p:ph type="dt" idx="244"/>
          </p:nvPr>
        </p:nvSpPr>
        <p:spPr/>
        <p:txBody>
          <a:bodyPr/>
          <a:p>
            <a:r>
              <a:rPr lang="zh-C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
    <p:spTree>
      <p:nvGrpSpPr>
        <p:cNvPr id="1" name=""/>
        <p:cNvGrpSpPr/>
        <p:nvPr/>
      </p:nvGrpSpPr>
      <p:grpSpPr>
        <a:xfrm>
          <a:off x="0" y="0"/>
          <a:ext cx="0" cy="0"/>
          <a:chOff x="0" y="0"/>
          <a:chExt cx="0" cy="0"/>
        </a:xfrm>
      </p:grpSpPr>
      <p:sp>
        <p:nvSpPr>
          <p:cNvPr id="87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45"/>
          </p:nvPr>
        </p:nvSpPr>
        <p:spPr/>
        <p:txBody>
          <a:bodyPr/>
          <a:p>
            <a:r>
              <a:t>Footer</a:t>
            </a:r>
          </a:p>
        </p:txBody>
      </p:sp>
      <p:sp>
        <p:nvSpPr>
          <p:cNvPr id="5" name="PlaceHolder 4"/>
          <p:cNvSpPr>
            <a:spLocks noGrp="1"/>
          </p:cNvSpPr>
          <p:nvPr>
            <p:ph type="sldNum" idx="246"/>
          </p:nvPr>
        </p:nvSpPr>
        <p:spPr/>
        <p:txBody>
          <a:bodyPr/>
          <a:p>
            <a:fld id="{293DB08A-2729-4C01-9C69-2B5DF8C89F1A}" type="slidenum">
              <a:t>&lt;#&gt;</a:t>
            </a:fld>
          </a:p>
        </p:txBody>
      </p:sp>
      <p:sp>
        <p:nvSpPr>
          <p:cNvPr id="6" name="PlaceHolder 5"/>
          <p:cNvSpPr>
            <a:spLocks noGrp="1"/>
          </p:cNvSpPr>
          <p:nvPr>
            <p:ph type="dt" idx="247"/>
          </p:nvPr>
        </p:nvSpPr>
        <p:spPr/>
        <p:txBody>
          <a:bodyPr/>
          <a:p>
            <a:r>
              <a:rPr lang="zh-C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
    <p:spTree>
      <p:nvGrpSpPr>
        <p:cNvPr id="1" name=""/>
        <p:cNvGrpSpPr/>
        <p:nvPr/>
      </p:nvGrpSpPr>
      <p:grpSpPr>
        <a:xfrm>
          <a:off x="0" y="0"/>
          <a:ext cx="0" cy="0"/>
          <a:chOff x="0" y="0"/>
          <a:chExt cx="0" cy="0"/>
        </a:xfrm>
      </p:grpSpPr>
      <p:sp>
        <p:nvSpPr>
          <p:cNvPr id="89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9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48"/>
          </p:nvPr>
        </p:nvSpPr>
        <p:spPr/>
        <p:txBody>
          <a:bodyPr/>
          <a:p>
            <a:r>
              <a:t>Footer</a:t>
            </a:r>
          </a:p>
        </p:txBody>
      </p:sp>
      <p:sp>
        <p:nvSpPr>
          <p:cNvPr id="5" name="PlaceHolder 4"/>
          <p:cNvSpPr>
            <a:spLocks noGrp="1"/>
          </p:cNvSpPr>
          <p:nvPr>
            <p:ph type="sldNum" idx="249"/>
          </p:nvPr>
        </p:nvSpPr>
        <p:spPr/>
        <p:txBody>
          <a:bodyPr/>
          <a:p>
            <a:fld id="{A1C16F1E-A694-40BB-8C5D-FADF51AB7A1A}" type="slidenum">
              <a:t>&lt;#&gt;</a:t>
            </a:fld>
          </a:p>
        </p:txBody>
      </p:sp>
      <p:sp>
        <p:nvSpPr>
          <p:cNvPr id="6" name="PlaceHolder 5"/>
          <p:cNvSpPr>
            <a:spLocks noGrp="1"/>
          </p:cNvSpPr>
          <p:nvPr>
            <p:ph type="dt" idx="250"/>
          </p:nvPr>
        </p:nvSpPr>
        <p:spPr/>
        <p:txBody>
          <a:bodyPr/>
          <a:p>
            <a:r>
              <a:rPr lang="zh-C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
    <p:spTree>
      <p:nvGrpSpPr>
        <p:cNvPr id="1" name=""/>
        <p:cNvGrpSpPr/>
        <p:nvPr/>
      </p:nvGrpSpPr>
      <p:grpSpPr>
        <a:xfrm>
          <a:off x="0" y="0"/>
          <a:ext cx="0" cy="0"/>
          <a:chOff x="0" y="0"/>
          <a:chExt cx="0" cy="0"/>
        </a:xfrm>
      </p:grpSpPr>
      <p:sp>
        <p:nvSpPr>
          <p:cNvPr id="90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0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51"/>
          </p:nvPr>
        </p:nvSpPr>
        <p:spPr/>
        <p:txBody>
          <a:bodyPr/>
          <a:p>
            <a:r>
              <a:t>Footer</a:t>
            </a:r>
          </a:p>
        </p:txBody>
      </p:sp>
      <p:sp>
        <p:nvSpPr>
          <p:cNvPr id="5" name="PlaceHolder 4"/>
          <p:cNvSpPr>
            <a:spLocks noGrp="1"/>
          </p:cNvSpPr>
          <p:nvPr>
            <p:ph type="sldNum" idx="252"/>
          </p:nvPr>
        </p:nvSpPr>
        <p:spPr/>
        <p:txBody>
          <a:bodyPr/>
          <a:p>
            <a:fld id="{91E1903C-F6F7-429E-B3E4-A880DFEDCB70}" type="slidenum">
              <a:t>&lt;#&gt;</a:t>
            </a:fld>
          </a:p>
        </p:txBody>
      </p:sp>
      <p:sp>
        <p:nvSpPr>
          <p:cNvPr id="6" name="PlaceHolder 5"/>
          <p:cNvSpPr>
            <a:spLocks noGrp="1"/>
          </p:cNvSpPr>
          <p:nvPr>
            <p:ph type="dt" idx="253"/>
          </p:nvPr>
        </p:nvSpPr>
        <p:spPr/>
        <p:txBody>
          <a:bodyPr/>
          <a:p>
            <a:r>
              <a:rPr lang="zh-C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
    <p:spTree>
      <p:nvGrpSpPr>
        <p:cNvPr id="1" name=""/>
        <p:cNvGrpSpPr/>
        <p:nvPr/>
      </p:nvGrpSpPr>
      <p:grpSpPr>
        <a:xfrm>
          <a:off x="0" y="0"/>
          <a:ext cx="0" cy="0"/>
          <a:chOff x="0" y="0"/>
          <a:chExt cx="0" cy="0"/>
        </a:xfrm>
      </p:grpSpPr>
      <p:sp>
        <p:nvSpPr>
          <p:cNvPr id="91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1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54"/>
          </p:nvPr>
        </p:nvSpPr>
        <p:spPr/>
        <p:txBody>
          <a:bodyPr/>
          <a:p>
            <a:r>
              <a:t>Footer</a:t>
            </a:r>
          </a:p>
        </p:txBody>
      </p:sp>
      <p:sp>
        <p:nvSpPr>
          <p:cNvPr id="5" name="PlaceHolder 4"/>
          <p:cNvSpPr>
            <a:spLocks noGrp="1"/>
          </p:cNvSpPr>
          <p:nvPr>
            <p:ph type="sldNum" idx="255"/>
          </p:nvPr>
        </p:nvSpPr>
        <p:spPr/>
        <p:txBody>
          <a:bodyPr/>
          <a:p>
            <a:fld id="{3C68D6DC-1F85-42E2-9E37-BDD23A178705}" type="slidenum">
              <a:t>&lt;#&gt;</a:t>
            </a:fld>
          </a:p>
        </p:txBody>
      </p:sp>
      <p:sp>
        <p:nvSpPr>
          <p:cNvPr id="6" name="PlaceHolder 5"/>
          <p:cNvSpPr>
            <a:spLocks noGrp="1"/>
          </p:cNvSpPr>
          <p:nvPr>
            <p:ph type="dt" idx="256"/>
          </p:nvPr>
        </p:nvSpPr>
        <p:spPr/>
        <p:txBody>
          <a:bodyPr/>
          <a:p>
            <a:r>
              <a:rPr lang="zh-C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
    <p:spTree>
      <p:nvGrpSpPr>
        <p:cNvPr id="1" name=""/>
        <p:cNvGrpSpPr/>
        <p:nvPr/>
      </p:nvGrpSpPr>
      <p:grpSpPr>
        <a:xfrm>
          <a:off x="0" y="0"/>
          <a:ext cx="0" cy="0"/>
          <a:chOff x="0" y="0"/>
          <a:chExt cx="0" cy="0"/>
        </a:xfrm>
      </p:grpSpPr>
      <p:sp>
        <p:nvSpPr>
          <p:cNvPr id="92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2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57"/>
          </p:nvPr>
        </p:nvSpPr>
        <p:spPr/>
        <p:txBody>
          <a:bodyPr/>
          <a:p>
            <a:r>
              <a:t>Footer</a:t>
            </a:r>
          </a:p>
        </p:txBody>
      </p:sp>
      <p:sp>
        <p:nvSpPr>
          <p:cNvPr id="5" name="PlaceHolder 4"/>
          <p:cNvSpPr>
            <a:spLocks noGrp="1"/>
          </p:cNvSpPr>
          <p:nvPr>
            <p:ph type="sldNum" idx="258"/>
          </p:nvPr>
        </p:nvSpPr>
        <p:spPr/>
        <p:txBody>
          <a:bodyPr/>
          <a:p>
            <a:fld id="{8614D465-10DA-4329-9516-24F800861EC0}" type="slidenum">
              <a:t>&lt;#&gt;</a:t>
            </a:fld>
          </a:p>
        </p:txBody>
      </p:sp>
      <p:sp>
        <p:nvSpPr>
          <p:cNvPr id="6" name="PlaceHolder 5"/>
          <p:cNvSpPr>
            <a:spLocks noGrp="1"/>
          </p:cNvSpPr>
          <p:nvPr>
            <p:ph type="dt" idx="259"/>
          </p:nvPr>
        </p:nvSpPr>
        <p:spPr/>
        <p:txBody>
          <a:bodyPr/>
          <a:p>
            <a:r>
              <a:rPr lang="zh-C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
    <p:spTree>
      <p:nvGrpSpPr>
        <p:cNvPr id="1" name=""/>
        <p:cNvGrpSpPr/>
        <p:nvPr/>
      </p:nvGrpSpPr>
      <p:grpSpPr>
        <a:xfrm>
          <a:off x="0" y="0"/>
          <a:ext cx="0" cy="0"/>
          <a:chOff x="0" y="0"/>
          <a:chExt cx="0" cy="0"/>
        </a:xfrm>
      </p:grpSpPr>
      <p:sp>
        <p:nvSpPr>
          <p:cNvPr id="93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60"/>
          </p:nvPr>
        </p:nvSpPr>
        <p:spPr/>
        <p:txBody>
          <a:bodyPr/>
          <a:p>
            <a:r>
              <a:t>Footer</a:t>
            </a:r>
          </a:p>
        </p:txBody>
      </p:sp>
      <p:sp>
        <p:nvSpPr>
          <p:cNvPr id="5" name="PlaceHolder 4"/>
          <p:cNvSpPr>
            <a:spLocks noGrp="1"/>
          </p:cNvSpPr>
          <p:nvPr>
            <p:ph type="sldNum" idx="261"/>
          </p:nvPr>
        </p:nvSpPr>
        <p:spPr/>
        <p:txBody>
          <a:bodyPr/>
          <a:p>
            <a:fld id="{499AA60A-40E4-4F2C-BC29-AC0E740832BD}" type="slidenum">
              <a:t>&lt;#&gt;</a:t>
            </a:fld>
          </a:p>
        </p:txBody>
      </p:sp>
      <p:sp>
        <p:nvSpPr>
          <p:cNvPr id="6" name="PlaceHolder 5"/>
          <p:cNvSpPr>
            <a:spLocks noGrp="1"/>
          </p:cNvSpPr>
          <p:nvPr>
            <p:ph type="dt" idx="262"/>
          </p:nvPr>
        </p:nvSpPr>
        <p:spPr/>
        <p:txBody>
          <a:bodyPr/>
          <a:p>
            <a:r>
              <a:rPr lang="zh-C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
    <p:spTree>
      <p:nvGrpSpPr>
        <p:cNvPr id="1" name=""/>
        <p:cNvGrpSpPr/>
        <p:nvPr/>
      </p:nvGrpSpPr>
      <p:grpSpPr>
        <a:xfrm>
          <a:off x="0" y="0"/>
          <a:ext cx="0" cy="0"/>
          <a:chOff x="0" y="0"/>
          <a:chExt cx="0" cy="0"/>
        </a:xfrm>
      </p:grpSpPr>
      <p:sp>
        <p:nvSpPr>
          <p:cNvPr id="94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4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63"/>
          </p:nvPr>
        </p:nvSpPr>
        <p:spPr/>
        <p:txBody>
          <a:bodyPr/>
          <a:p>
            <a:r>
              <a:t>Footer</a:t>
            </a:r>
          </a:p>
        </p:txBody>
      </p:sp>
      <p:sp>
        <p:nvSpPr>
          <p:cNvPr id="5" name="PlaceHolder 4"/>
          <p:cNvSpPr>
            <a:spLocks noGrp="1"/>
          </p:cNvSpPr>
          <p:nvPr>
            <p:ph type="sldNum" idx="264"/>
          </p:nvPr>
        </p:nvSpPr>
        <p:spPr/>
        <p:txBody>
          <a:bodyPr/>
          <a:p>
            <a:fld id="{9D9A7392-7BC8-42F4-BA9B-DB755ABD965B}" type="slidenum">
              <a:t>&lt;#&gt;</a:t>
            </a:fld>
          </a:p>
        </p:txBody>
      </p:sp>
      <p:sp>
        <p:nvSpPr>
          <p:cNvPr id="6" name="PlaceHolder 5"/>
          <p:cNvSpPr>
            <a:spLocks noGrp="1"/>
          </p:cNvSpPr>
          <p:nvPr>
            <p:ph type="dt" idx="265"/>
          </p:nvPr>
        </p:nvSpPr>
        <p:spPr/>
        <p:txBody>
          <a:bodyPr/>
          <a:p>
            <a:r>
              <a:rPr lang="zh-C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94200559-850C-4E27-8752-FBEF90C32B12}" type="slidenum">
              <a:t>&lt;#&gt;</a:t>
            </a:fld>
          </a:p>
        </p:txBody>
      </p:sp>
      <p:sp>
        <p:nvSpPr>
          <p:cNvPr id="4" name="PlaceHolder 3"/>
          <p:cNvSpPr>
            <a:spLocks noGrp="1"/>
          </p:cNvSpPr>
          <p:nvPr>
            <p:ph type="dt" idx="25"/>
          </p:nvPr>
        </p:nvSpPr>
        <p:spPr/>
        <p:txBody>
          <a:bodyPr/>
          <a:p>
            <a:r>
              <a:rPr lang="zh-CN"/>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
    <p:spTree>
      <p:nvGrpSpPr>
        <p:cNvPr id="1" name=""/>
        <p:cNvGrpSpPr/>
        <p:nvPr/>
      </p:nvGrpSpPr>
      <p:grpSpPr>
        <a:xfrm>
          <a:off x="0" y="0"/>
          <a:ext cx="0" cy="0"/>
          <a:chOff x="0" y="0"/>
          <a:chExt cx="0" cy="0"/>
        </a:xfrm>
      </p:grpSpPr>
      <p:sp>
        <p:nvSpPr>
          <p:cNvPr id="95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57"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66"/>
          </p:nvPr>
        </p:nvSpPr>
        <p:spPr/>
        <p:txBody>
          <a:bodyPr/>
          <a:p>
            <a:r>
              <a:t>Footer</a:t>
            </a:r>
          </a:p>
        </p:txBody>
      </p:sp>
      <p:sp>
        <p:nvSpPr>
          <p:cNvPr id="5" name="PlaceHolder 4"/>
          <p:cNvSpPr>
            <a:spLocks noGrp="1"/>
          </p:cNvSpPr>
          <p:nvPr>
            <p:ph type="sldNum" idx="267"/>
          </p:nvPr>
        </p:nvSpPr>
        <p:spPr/>
        <p:txBody>
          <a:bodyPr/>
          <a:p>
            <a:fld id="{01083416-0DF3-482D-86B0-BF714181B020}" type="slidenum">
              <a:t>&lt;#&gt;</a:t>
            </a:fld>
          </a:p>
        </p:txBody>
      </p:sp>
      <p:sp>
        <p:nvSpPr>
          <p:cNvPr id="6" name="PlaceHolder 5"/>
          <p:cNvSpPr>
            <a:spLocks noGrp="1"/>
          </p:cNvSpPr>
          <p:nvPr>
            <p:ph type="dt" idx="268"/>
          </p:nvPr>
        </p:nvSpPr>
        <p:spPr/>
        <p:txBody>
          <a:bodyPr/>
          <a:p>
            <a:r>
              <a:rPr lang="zh-C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
    <p:spTree>
      <p:nvGrpSpPr>
        <p:cNvPr id="1" name=""/>
        <p:cNvGrpSpPr/>
        <p:nvPr/>
      </p:nvGrpSpPr>
      <p:grpSpPr>
        <a:xfrm>
          <a:off x="0" y="0"/>
          <a:ext cx="0" cy="0"/>
          <a:chOff x="0" y="0"/>
          <a:chExt cx="0" cy="0"/>
        </a:xfrm>
      </p:grpSpPr>
      <p:sp>
        <p:nvSpPr>
          <p:cNvPr id="96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68"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69"/>
          </p:nvPr>
        </p:nvSpPr>
        <p:spPr/>
        <p:txBody>
          <a:bodyPr/>
          <a:p>
            <a:r>
              <a:t>Footer</a:t>
            </a:r>
          </a:p>
        </p:txBody>
      </p:sp>
      <p:sp>
        <p:nvSpPr>
          <p:cNvPr id="5" name="PlaceHolder 4"/>
          <p:cNvSpPr>
            <a:spLocks noGrp="1"/>
          </p:cNvSpPr>
          <p:nvPr>
            <p:ph type="sldNum" idx="270"/>
          </p:nvPr>
        </p:nvSpPr>
        <p:spPr/>
        <p:txBody>
          <a:bodyPr/>
          <a:p>
            <a:fld id="{3AF50733-8A9E-4685-848A-89446D8B2C96}" type="slidenum">
              <a:t>&lt;#&gt;</a:t>
            </a:fld>
          </a:p>
        </p:txBody>
      </p:sp>
      <p:sp>
        <p:nvSpPr>
          <p:cNvPr id="6" name="PlaceHolder 5"/>
          <p:cNvSpPr>
            <a:spLocks noGrp="1"/>
          </p:cNvSpPr>
          <p:nvPr>
            <p:ph type="dt" idx="271"/>
          </p:nvPr>
        </p:nvSpPr>
        <p:spPr/>
        <p:txBody>
          <a:bodyPr/>
          <a:p>
            <a:r>
              <a:rPr lang="zh-C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
    <p:spTree>
      <p:nvGrpSpPr>
        <p:cNvPr id="1" name=""/>
        <p:cNvGrpSpPr/>
        <p:nvPr/>
      </p:nvGrpSpPr>
      <p:grpSpPr>
        <a:xfrm>
          <a:off x="0" y="0"/>
          <a:ext cx="0" cy="0"/>
          <a:chOff x="0" y="0"/>
          <a:chExt cx="0" cy="0"/>
        </a:xfrm>
      </p:grpSpPr>
      <p:sp>
        <p:nvSpPr>
          <p:cNvPr id="97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72"/>
          </p:nvPr>
        </p:nvSpPr>
        <p:spPr/>
        <p:txBody>
          <a:bodyPr/>
          <a:p>
            <a:r>
              <a:t>Footer</a:t>
            </a:r>
          </a:p>
        </p:txBody>
      </p:sp>
      <p:sp>
        <p:nvSpPr>
          <p:cNvPr id="5" name="PlaceHolder 4"/>
          <p:cNvSpPr>
            <a:spLocks noGrp="1"/>
          </p:cNvSpPr>
          <p:nvPr>
            <p:ph type="sldNum" idx="273"/>
          </p:nvPr>
        </p:nvSpPr>
        <p:spPr/>
        <p:txBody>
          <a:bodyPr/>
          <a:p>
            <a:fld id="{E5D1383E-F87B-4412-9E9E-2798CC49630C}" type="slidenum">
              <a:t>&lt;#&gt;</a:t>
            </a:fld>
          </a:p>
        </p:txBody>
      </p:sp>
      <p:sp>
        <p:nvSpPr>
          <p:cNvPr id="6" name="PlaceHolder 5"/>
          <p:cNvSpPr>
            <a:spLocks noGrp="1"/>
          </p:cNvSpPr>
          <p:nvPr>
            <p:ph type="dt" idx="274"/>
          </p:nvPr>
        </p:nvSpPr>
        <p:spPr/>
        <p:txBody>
          <a:bodyPr/>
          <a:p>
            <a:r>
              <a:rPr lang="zh-CN"/>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
    <p:spTree>
      <p:nvGrpSpPr>
        <p:cNvPr id="1" name=""/>
        <p:cNvGrpSpPr/>
        <p:nvPr/>
      </p:nvGrpSpPr>
      <p:grpSpPr>
        <a:xfrm>
          <a:off x="0" y="0"/>
          <a:ext cx="0" cy="0"/>
          <a:chOff x="0" y="0"/>
          <a:chExt cx="0" cy="0"/>
        </a:xfrm>
      </p:grpSpPr>
      <p:sp>
        <p:nvSpPr>
          <p:cNvPr id="98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75"/>
          </p:nvPr>
        </p:nvSpPr>
        <p:spPr/>
        <p:txBody>
          <a:bodyPr/>
          <a:p>
            <a:r>
              <a:t>Footer</a:t>
            </a:r>
          </a:p>
        </p:txBody>
      </p:sp>
      <p:sp>
        <p:nvSpPr>
          <p:cNvPr id="5" name="PlaceHolder 4"/>
          <p:cNvSpPr>
            <a:spLocks noGrp="1"/>
          </p:cNvSpPr>
          <p:nvPr>
            <p:ph type="sldNum" idx="276"/>
          </p:nvPr>
        </p:nvSpPr>
        <p:spPr/>
        <p:txBody>
          <a:bodyPr/>
          <a:p>
            <a:fld id="{54F4D6EC-D662-4AA6-B3E2-77863C6303AD}" type="slidenum">
              <a:t>&lt;#&gt;</a:t>
            </a:fld>
          </a:p>
        </p:txBody>
      </p:sp>
      <p:sp>
        <p:nvSpPr>
          <p:cNvPr id="6" name="PlaceHolder 5"/>
          <p:cNvSpPr>
            <a:spLocks noGrp="1"/>
          </p:cNvSpPr>
          <p:nvPr>
            <p:ph type="dt" idx="277"/>
          </p:nvPr>
        </p:nvSpPr>
        <p:spPr/>
        <p:txBody>
          <a:bodyPr/>
          <a:p>
            <a:r>
              <a:rPr lang="zh-C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
    <p:spTree>
      <p:nvGrpSpPr>
        <p:cNvPr id="1" name=""/>
        <p:cNvGrpSpPr/>
        <p:nvPr/>
      </p:nvGrpSpPr>
      <p:grpSpPr>
        <a:xfrm>
          <a:off x="0" y="0"/>
          <a:ext cx="0" cy="0"/>
          <a:chOff x="0" y="0"/>
          <a:chExt cx="0" cy="0"/>
        </a:xfrm>
      </p:grpSpPr>
      <p:sp>
        <p:nvSpPr>
          <p:cNvPr id="100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01"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78"/>
          </p:nvPr>
        </p:nvSpPr>
        <p:spPr/>
        <p:txBody>
          <a:bodyPr/>
          <a:p>
            <a:r>
              <a:t>Footer</a:t>
            </a:r>
          </a:p>
        </p:txBody>
      </p:sp>
      <p:sp>
        <p:nvSpPr>
          <p:cNvPr id="5" name="PlaceHolder 4"/>
          <p:cNvSpPr>
            <a:spLocks noGrp="1"/>
          </p:cNvSpPr>
          <p:nvPr>
            <p:ph type="sldNum" idx="279"/>
          </p:nvPr>
        </p:nvSpPr>
        <p:spPr/>
        <p:txBody>
          <a:bodyPr/>
          <a:p>
            <a:fld id="{C1533059-8DA4-4DA8-85FF-4D269A8CD536}" type="slidenum">
              <a:t>&lt;#&gt;</a:t>
            </a:fld>
          </a:p>
        </p:txBody>
      </p:sp>
      <p:sp>
        <p:nvSpPr>
          <p:cNvPr id="6" name="PlaceHolder 5"/>
          <p:cNvSpPr>
            <a:spLocks noGrp="1"/>
          </p:cNvSpPr>
          <p:nvPr>
            <p:ph type="dt" idx="280"/>
          </p:nvPr>
        </p:nvSpPr>
        <p:spPr/>
        <p:txBody>
          <a:bodyPr/>
          <a:p>
            <a:r>
              <a:rPr lang="zh-CN"/>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
    <p:spTree>
      <p:nvGrpSpPr>
        <p:cNvPr id="1" name=""/>
        <p:cNvGrpSpPr/>
        <p:nvPr/>
      </p:nvGrpSpPr>
      <p:grpSpPr>
        <a:xfrm>
          <a:off x="0" y="0"/>
          <a:ext cx="0" cy="0"/>
          <a:chOff x="0" y="0"/>
          <a:chExt cx="0" cy="0"/>
        </a:xfrm>
      </p:grpSpPr>
      <p:sp>
        <p:nvSpPr>
          <p:cNvPr id="101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2"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81"/>
          </p:nvPr>
        </p:nvSpPr>
        <p:spPr/>
        <p:txBody>
          <a:bodyPr/>
          <a:p>
            <a:r>
              <a:t>Footer</a:t>
            </a:r>
          </a:p>
        </p:txBody>
      </p:sp>
      <p:sp>
        <p:nvSpPr>
          <p:cNvPr id="5" name="PlaceHolder 4"/>
          <p:cNvSpPr>
            <a:spLocks noGrp="1"/>
          </p:cNvSpPr>
          <p:nvPr>
            <p:ph type="sldNum" idx="282"/>
          </p:nvPr>
        </p:nvSpPr>
        <p:spPr/>
        <p:txBody>
          <a:bodyPr/>
          <a:p>
            <a:fld id="{CD4E2281-D1D9-4167-A3B9-5013A3D40117}" type="slidenum">
              <a:t>&lt;#&gt;</a:t>
            </a:fld>
          </a:p>
        </p:txBody>
      </p:sp>
      <p:sp>
        <p:nvSpPr>
          <p:cNvPr id="6" name="PlaceHolder 5"/>
          <p:cNvSpPr>
            <a:spLocks noGrp="1"/>
          </p:cNvSpPr>
          <p:nvPr>
            <p:ph type="dt" idx="283"/>
          </p:nvPr>
        </p:nvSpPr>
        <p:spPr/>
        <p:txBody>
          <a:bodyPr/>
          <a:p>
            <a:r>
              <a:rPr lang="zh-CN"/>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
    <p:spTree>
      <p:nvGrpSpPr>
        <p:cNvPr id="1" name=""/>
        <p:cNvGrpSpPr/>
        <p:nvPr/>
      </p:nvGrpSpPr>
      <p:grpSpPr>
        <a:xfrm>
          <a:off x="0" y="0"/>
          <a:ext cx="0" cy="0"/>
          <a:chOff x="0" y="0"/>
          <a:chExt cx="0" cy="0"/>
        </a:xfrm>
      </p:grpSpPr>
      <p:sp>
        <p:nvSpPr>
          <p:cNvPr id="102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2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84"/>
          </p:nvPr>
        </p:nvSpPr>
        <p:spPr/>
        <p:txBody>
          <a:bodyPr/>
          <a:p>
            <a:r>
              <a:t>Footer</a:t>
            </a:r>
          </a:p>
        </p:txBody>
      </p:sp>
      <p:sp>
        <p:nvSpPr>
          <p:cNvPr id="5" name="PlaceHolder 4"/>
          <p:cNvSpPr>
            <a:spLocks noGrp="1"/>
          </p:cNvSpPr>
          <p:nvPr>
            <p:ph type="sldNum" idx="285"/>
          </p:nvPr>
        </p:nvSpPr>
        <p:spPr/>
        <p:txBody>
          <a:bodyPr/>
          <a:p>
            <a:fld id="{F4FD343D-BACF-4FE3-8580-EC6B5A3196B0}" type="slidenum">
              <a:t>&lt;#&gt;</a:t>
            </a:fld>
          </a:p>
        </p:txBody>
      </p:sp>
      <p:sp>
        <p:nvSpPr>
          <p:cNvPr id="6" name="PlaceHolder 5"/>
          <p:cNvSpPr>
            <a:spLocks noGrp="1"/>
          </p:cNvSpPr>
          <p:nvPr>
            <p:ph type="dt" idx="286"/>
          </p:nvPr>
        </p:nvSpPr>
        <p:spPr/>
        <p:txBody>
          <a:bodyPr/>
          <a:p>
            <a:r>
              <a:rPr lang="zh-CN"/>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
    <p:spTree>
      <p:nvGrpSpPr>
        <p:cNvPr id="1" name=""/>
        <p:cNvGrpSpPr/>
        <p:nvPr/>
      </p:nvGrpSpPr>
      <p:grpSpPr>
        <a:xfrm>
          <a:off x="0" y="0"/>
          <a:ext cx="0" cy="0"/>
          <a:chOff x="0" y="0"/>
          <a:chExt cx="0" cy="0"/>
        </a:xfrm>
      </p:grpSpPr>
      <p:sp>
        <p:nvSpPr>
          <p:cNvPr id="103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4"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87"/>
          </p:nvPr>
        </p:nvSpPr>
        <p:spPr/>
        <p:txBody>
          <a:bodyPr/>
          <a:p>
            <a:r>
              <a:t>Footer</a:t>
            </a:r>
          </a:p>
        </p:txBody>
      </p:sp>
      <p:sp>
        <p:nvSpPr>
          <p:cNvPr id="5" name="PlaceHolder 4"/>
          <p:cNvSpPr>
            <a:spLocks noGrp="1"/>
          </p:cNvSpPr>
          <p:nvPr>
            <p:ph type="sldNum" idx="288"/>
          </p:nvPr>
        </p:nvSpPr>
        <p:spPr/>
        <p:txBody>
          <a:bodyPr/>
          <a:p>
            <a:fld id="{B3219357-B788-4C7F-8519-B86679880175}" type="slidenum">
              <a:t>&lt;#&gt;</a:t>
            </a:fld>
          </a:p>
        </p:txBody>
      </p:sp>
      <p:sp>
        <p:nvSpPr>
          <p:cNvPr id="6" name="PlaceHolder 5"/>
          <p:cNvSpPr>
            <a:spLocks noGrp="1"/>
          </p:cNvSpPr>
          <p:nvPr>
            <p:ph type="dt" idx="289"/>
          </p:nvPr>
        </p:nvSpPr>
        <p:spPr/>
        <p:txBody>
          <a:bodyPr/>
          <a:p>
            <a:r>
              <a:rPr lang="zh-C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
    <p:spTree>
      <p:nvGrpSpPr>
        <p:cNvPr id="1" name=""/>
        <p:cNvGrpSpPr/>
        <p:nvPr/>
      </p:nvGrpSpPr>
      <p:grpSpPr>
        <a:xfrm>
          <a:off x="0" y="0"/>
          <a:ext cx="0" cy="0"/>
          <a:chOff x="0" y="0"/>
          <a:chExt cx="0" cy="0"/>
        </a:xfrm>
      </p:grpSpPr>
      <p:sp>
        <p:nvSpPr>
          <p:cNvPr id="104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5"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90"/>
          </p:nvPr>
        </p:nvSpPr>
        <p:spPr/>
        <p:txBody>
          <a:bodyPr/>
          <a:p>
            <a:r>
              <a:t>Footer</a:t>
            </a:r>
          </a:p>
        </p:txBody>
      </p:sp>
      <p:sp>
        <p:nvSpPr>
          <p:cNvPr id="5" name="PlaceHolder 4"/>
          <p:cNvSpPr>
            <a:spLocks noGrp="1"/>
          </p:cNvSpPr>
          <p:nvPr>
            <p:ph type="sldNum" idx="291"/>
          </p:nvPr>
        </p:nvSpPr>
        <p:spPr/>
        <p:txBody>
          <a:bodyPr/>
          <a:p>
            <a:fld id="{25B3D05F-2AE8-4068-891F-F447C280CE6B}" type="slidenum">
              <a:t>&lt;#&gt;</a:t>
            </a:fld>
          </a:p>
        </p:txBody>
      </p:sp>
      <p:sp>
        <p:nvSpPr>
          <p:cNvPr id="6" name="PlaceHolder 5"/>
          <p:cNvSpPr>
            <a:spLocks noGrp="1"/>
          </p:cNvSpPr>
          <p:nvPr>
            <p:ph type="dt" idx="292"/>
          </p:nvPr>
        </p:nvSpPr>
        <p:spPr/>
        <p:txBody>
          <a:bodyPr/>
          <a:p>
            <a:r>
              <a:rPr lang="zh-C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标题和内容________________________________________________________________________________________">
    <p:spTree>
      <p:nvGrpSpPr>
        <p:cNvPr id="1" name=""/>
        <p:cNvGrpSpPr/>
        <p:nvPr/>
      </p:nvGrpSpPr>
      <p:grpSpPr>
        <a:xfrm>
          <a:off x="0" y="0"/>
          <a:ext cx="0" cy="0"/>
          <a:chOff x="0" y="0"/>
          <a:chExt cx="0" cy="0"/>
        </a:xfrm>
      </p:grpSpPr>
      <p:sp>
        <p:nvSpPr>
          <p:cNvPr id="105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6"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93"/>
          </p:nvPr>
        </p:nvSpPr>
        <p:spPr/>
        <p:txBody>
          <a:bodyPr/>
          <a:p>
            <a:r>
              <a:t>Footer</a:t>
            </a:r>
          </a:p>
        </p:txBody>
      </p:sp>
      <p:sp>
        <p:nvSpPr>
          <p:cNvPr id="5" name="PlaceHolder 4"/>
          <p:cNvSpPr>
            <a:spLocks noGrp="1"/>
          </p:cNvSpPr>
          <p:nvPr>
            <p:ph type="sldNum" idx="294"/>
          </p:nvPr>
        </p:nvSpPr>
        <p:spPr/>
        <p:txBody>
          <a:bodyPr/>
          <a:p>
            <a:fld id="{13689B44-27ED-43DB-984B-CD45C85B8FF7}" type="slidenum">
              <a:t>&lt;#&gt;</a:t>
            </a:fld>
          </a:p>
        </p:txBody>
      </p:sp>
      <p:sp>
        <p:nvSpPr>
          <p:cNvPr id="6" name="PlaceHolder 5"/>
          <p:cNvSpPr>
            <a:spLocks noGrp="1"/>
          </p:cNvSpPr>
          <p:nvPr>
            <p:ph type="dt" idx="295"/>
          </p:nvPr>
        </p:nvSpPr>
        <p:spPr/>
        <p:txBody>
          <a:bodyPr/>
          <a:p>
            <a:r>
              <a:rPr lang="zh-C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00.xml.rels><?xml version="1.0" encoding="UTF-8"?>
<Relationships xmlns="http://schemas.openxmlformats.org/package/2006/relationships"><Relationship Id="rId1" Type="http://schemas.openxmlformats.org/officeDocument/2006/relationships/theme" Target="../theme/theme100.xml"/><Relationship Id="rId2" Type="http://schemas.openxmlformats.org/officeDocument/2006/relationships/slideLayout" Target="../slideLayouts/slideLayout100.xml"/>
</Relationships>
</file>

<file path=ppt/slideMasters/_rels/slideMaster101.xml.rels><?xml version="1.0" encoding="UTF-8"?>
<Relationships xmlns="http://schemas.openxmlformats.org/package/2006/relationships"><Relationship Id="rId1" Type="http://schemas.openxmlformats.org/officeDocument/2006/relationships/theme" Target="../theme/theme101.xml"/><Relationship Id="rId2" Type="http://schemas.openxmlformats.org/officeDocument/2006/relationships/slideLayout" Target="../slideLayouts/slideLayout101.xml"/>
</Relationships>
</file>

<file path=ppt/slideMasters/_rels/slideMaster102.xml.rels><?xml version="1.0" encoding="UTF-8"?>
<Relationships xmlns="http://schemas.openxmlformats.org/package/2006/relationships"><Relationship Id="rId1" Type="http://schemas.openxmlformats.org/officeDocument/2006/relationships/theme" Target="../theme/theme102.xml"/><Relationship Id="rId2" Type="http://schemas.openxmlformats.org/officeDocument/2006/relationships/slideLayout" Target="../slideLayouts/slideLayout102.xml"/>
</Relationships>
</file>

<file path=ppt/slideMasters/_rels/slideMaster103.xml.rels><?xml version="1.0" encoding="UTF-8"?>
<Relationships xmlns="http://schemas.openxmlformats.org/package/2006/relationships"><Relationship Id="rId1" Type="http://schemas.openxmlformats.org/officeDocument/2006/relationships/theme" Target="../theme/theme103.xml"/><Relationship Id="rId2" Type="http://schemas.openxmlformats.org/officeDocument/2006/relationships/slideLayout" Target="../slideLayouts/slideLayout103.xml"/>
</Relationships>
</file>

<file path=ppt/slideMasters/_rels/slideMaster104.xml.rels><?xml version="1.0" encoding="UTF-8"?>
<Relationships xmlns="http://schemas.openxmlformats.org/package/2006/relationships"><Relationship Id="rId1" Type="http://schemas.openxmlformats.org/officeDocument/2006/relationships/theme" Target="../theme/theme104.xml"/><Relationship Id="rId2" Type="http://schemas.openxmlformats.org/officeDocument/2006/relationships/slideLayout" Target="../slideLayouts/slideLayout104.xml"/>
</Relationships>
</file>

<file path=ppt/slideMasters/_rels/slideMaster105.xml.rels><?xml version="1.0" encoding="UTF-8"?>
<Relationships xmlns="http://schemas.openxmlformats.org/package/2006/relationships"><Relationship Id="rId1" Type="http://schemas.openxmlformats.org/officeDocument/2006/relationships/theme" Target="../theme/theme105.xml"/><Relationship Id="rId2" Type="http://schemas.openxmlformats.org/officeDocument/2006/relationships/slideLayout" Target="../slideLayouts/slideLayout105.xml"/>
</Relationships>
</file>

<file path=ppt/slideMasters/_rels/slideMaster106.xml.rels><?xml version="1.0" encoding="UTF-8"?>
<Relationships xmlns="http://schemas.openxmlformats.org/package/2006/relationships"><Relationship Id="rId1" Type="http://schemas.openxmlformats.org/officeDocument/2006/relationships/theme" Target="../theme/theme106.xml"/><Relationship Id="rId2" Type="http://schemas.openxmlformats.org/officeDocument/2006/relationships/slideLayout" Target="../slideLayouts/slideLayout106.xml"/>
</Relationships>
</file>

<file path=ppt/slideMasters/_rels/slideMaster107.xml.rels><?xml version="1.0" encoding="UTF-8"?>
<Relationships xmlns="http://schemas.openxmlformats.org/package/2006/relationships"><Relationship Id="rId1" Type="http://schemas.openxmlformats.org/officeDocument/2006/relationships/theme" Target="../theme/theme107.xml"/><Relationship Id="rId2" Type="http://schemas.openxmlformats.org/officeDocument/2006/relationships/slideLayout" Target="../slideLayouts/slideLayout107.xml"/>
</Relationships>
</file>

<file path=ppt/slideMasters/_rels/slideMaster108.xml.rels><?xml version="1.0" encoding="UTF-8"?>
<Relationships xmlns="http://schemas.openxmlformats.org/package/2006/relationships"><Relationship Id="rId1" Type="http://schemas.openxmlformats.org/officeDocument/2006/relationships/theme" Target="../theme/theme108.xml"/><Relationship Id="rId2" Type="http://schemas.openxmlformats.org/officeDocument/2006/relationships/slideLayout" Target="../slideLayouts/slideLayout108.xml"/>
</Relationships>
</file>

<file path=ppt/slideMasters/_rels/slideMaster109.xml.rels><?xml version="1.0" encoding="UTF-8"?>
<Relationships xmlns="http://schemas.openxmlformats.org/package/2006/relationships"><Relationship Id="rId1" Type="http://schemas.openxmlformats.org/officeDocument/2006/relationships/theme" Target="../theme/theme109.xml"/><Relationship Id="rId2" Type="http://schemas.openxmlformats.org/officeDocument/2006/relationships/slideLayout" Target="../slideLayouts/slideLayout109.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10.xml.rels><?xml version="1.0" encoding="UTF-8"?>
<Relationships xmlns="http://schemas.openxmlformats.org/package/2006/relationships"><Relationship Id="rId1" Type="http://schemas.openxmlformats.org/officeDocument/2006/relationships/theme" Target="../theme/theme110.xml"/><Relationship Id="rId2" Type="http://schemas.openxmlformats.org/officeDocument/2006/relationships/slideLayout" Target="../slideLayouts/slideLayout110.xml"/>
</Relationships>
</file>

<file path=ppt/slideMasters/_rels/slideMaster111.xml.rels><?xml version="1.0" encoding="UTF-8"?>
<Relationships xmlns="http://schemas.openxmlformats.org/package/2006/relationships"><Relationship Id="rId1" Type="http://schemas.openxmlformats.org/officeDocument/2006/relationships/theme" Target="../theme/theme111.xml"/><Relationship Id="rId2" Type="http://schemas.openxmlformats.org/officeDocument/2006/relationships/slideLayout" Target="../slideLayouts/slideLayout111.xml"/>
</Relationships>
</file>

<file path=ppt/slideMasters/_rels/slideMaster112.xml.rels><?xml version="1.0" encoding="UTF-8"?>
<Relationships xmlns="http://schemas.openxmlformats.org/package/2006/relationships"><Relationship Id="rId1" Type="http://schemas.openxmlformats.org/officeDocument/2006/relationships/theme" Target="../theme/theme112.xml"/><Relationship Id="rId2" Type="http://schemas.openxmlformats.org/officeDocument/2006/relationships/slideLayout" Target="../slideLayouts/slideLayout112.xml"/>
</Relationships>
</file>

<file path=ppt/slideMasters/_rels/slideMaster113.xml.rels><?xml version="1.0" encoding="UTF-8"?>
<Relationships xmlns="http://schemas.openxmlformats.org/package/2006/relationships"><Relationship Id="rId1" Type="http://schemas.openxmlformats.org/officeDocument/2006/relationships/theme" Target="../theme/theme113.xml"/><Relationship Id="rId2" Type="http://schemas.openxmlformats.org/officeDocument/2006/relationships/slideLayout" Target="../slideLayouts/slideLayout113.xml"/>
</Relationships>
</file>

<file path=ppt/slideMasters/_rels/slideMaster114.xml.rels><?xml version="1.0" encoding="UTF-8"?>
<Relationships xmlns="http://schemas.openxmlformats.org/package/2006/relationships"><Relationship Id="rId1" Type="http://schemas.openxmlformats.org/officeDocument/2006/relationships/theme" Target="../theme/theme114.xml"/><Relationship Id="rId2" Type="http://schemas.openxmlformats.org/officeDocument/2006/relationships/slideLayout" Target="../slideLayouts/slideLayout114.xml"/>
</Relationships>
</file>

<file path=ppt/slideMasters/_rels/slideMaster115.xml.rels><?xml version="1.0" encoding="UTF-8"?>
<Relationships xmlns="http://schemas.openxmlformats.org/package/2006/relationships"><Relationship Id="rId1" Type="http://schemas.openxmlformats.org/officeDocument/2006/relationships/theme" Target="../theme/theme115.xml"/><Relationship Id="rId2" Type="http://schemas.openxmlformats.org/officeDocument/2006/relationships/slideLayout" Target="../slideLayouts/slideLayout115.xml"/>
</Relationships>
</file>

<file path=ppt/slideMasters/_rels/slideMaster116.xml.rels><?xml version="1.0" encoding="UTF-8"?>
<Relationships xmlns="http://schemas.openxmlformats.org/package/2006/relationships"><Relationship Id="rId1" Type="http://schemas.openxmlformats.org/officeDocument/2006/relationships/theme" Target="../theme/theme116.xml"/><Relationship Id="rId2" Type="http://schemas.openxmlformats.org/officeDocument/2006/relationships/slideLayout" Target="../slideLayouts/slideLayout116.xml"/>
</Relationships>
</file>

<file path=ppt/slideMasters/_rels/slideMaster117.xml.rels><?xml version="1.0" encoding="UTF-8"?>
<Relationships xmlns="http://schemas.openxmlformats.org/package/2006/relationships"><Relationship Id="rId1" Type="http://schemas.openxmlformats.org/officeDocument/2006/relationships/theme" Target="../theme/theme117.xml"/><Relationship Id="rId2" Type="http://schemas.openxmlformats.org/officeDocument/2006/relationships/slideLayout" Target="../slideLayouts/slideLayout117.xml"/>
</Relationships>
</file>

<file path=ppt/slideMasters/_rels/slideMaster118.xml.rels><?xml version="1.0" encoding="UTF-8"?>
<Relationships xmlns="http://schemas.openxmlformats.org/package/2006/relationships"><Relationship Id="rId1" Type="http://schemas.openxmlformats.org/officeDocument/2006/relationships/theme" Target="../theme/theme118.xml"/><Relationship Id="rId2" Type="http://schemas.openxmlformats.org/officeDocument/2006/relationships/slideLayout" Target="../slideLayouts/slideLayout118.xml"/>
</Relationships>
</file>

<file path=ppt/slideMasters/_rels/slideMaster119.xml.rels><?xml version="1.0" encoding="UTF-8"?>
<Relationships xmlns="http://schemas.openxmlformats.org/package/2006/relationships"><Relationship Id="rId1" Type="http://schemas.openxmlformats.org/officeDocument/2006/relationships/theme" Target="../theme/theme119.xml"/><Relationship Id="rId2" Type="http://schemas.openxmlformats.org/officeDocument/2006/relationships/slideLayout" Target="../slideLayouts/slideLayout119.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20.xml.rels><?xml version="1.0" encoding="UTF-8"?>
<Relationships xmlns="http://schemas.openxmlformats.org/package/2006/relationships"><Relationship Id="rId1" Type="http://schemas.openxmlformats.org/officeDocument/2006/relationships/theme" Target="../theme/theme120.xml"/><Relationship Id="rId2" Type="http://schemas.openxmlformats.org/officeDocument/2006/relationships/slideLayout" Target="../slideLayouts/slideLayout120.xml"/>
</Relationships>
</file>

<file path=ppt/slideMasters/_rels/slideMaster121.xml.rels><?xml version="1.0" encoding="UTF-8"?>
<Relationships xmlns="http://schemas.openxmlformats.org/package/2006/relationships"><Relationship Id="rId1" Type="http://schemas.openxmlformats.org/officeDocument/2006/relationships/theme" Target="../theme/theme121.xml"/><Relationship Id="rId2" Type="http://schemas.openxmlformats.org/officeDocument/2006/relationships/slideLayout" Target="../slideLayouts/slideLayout121.xml"/>
</Relationships>
</file>

<file path=ppt/slideMasters/_rels/slideMaster122.xml.rels><?xml version="1.0" encoding="UTF-8"?>
<Relationships xmlns="http://schemas.openxmlformats.org/package/2006/relationships"><Relationship Id="rId1" Type="http://schemas.openxmlformats.org/officeDocument/2006/relationships/theme" Target="../theme/theme122.xml"/><Relationship Id="rId2" Type="http://schemas.openxmlformats.org/officeDocument/2006/relationships/slideLayout" Target="../slideLayouts/slideLayout122.xml"/>
</Relationships>
</file>

<file path=ppt/slideMasters/_rels/slideMaster123.xml.rels><?xml version="1.0" encoding="UTF-8"?>
<Relationships xmlns="http://schemas.openxmlformats.org/package/2006/relationships"><Relationship Id="rId1" Type="http://schemas.openxmlformats.org/officeDocument/2006/relationships/theme" Target="../theme/theme123.xml"/><Relationship Id="rId2" Type="http://schemas.openxmlformats.org/officeDocument/2006/relationships/slideLayout" Target="../slideLayouts/slideLayout123.xml"/>
</Relationships>
</file>

<file path=ppt/slideMasters/_rels/slideMaster124.xml.rels><?xml version="1.0" encoding="UTF-8"?>
<Relationships xmlns="http://schemas.openxmlformats.org/package/2006/relationships"><Relationship Id="rId1" Type="http://schemas.openxmlformats.org/officeDocument/2006/relationships/theme" Target="../theme/theme124.xml"/><Relationship Id="rId2" Type="http://schemas.openxmlformats.org/officeDocument/2006/relationships/slideLayout" Target="../slideLayouts/slideLayout124.xml"/>
</Relationships>
</file>

<file path=ppt/slideMasters/_rels/slideMaster125.xml.rels><?xml version="1.0" encoding="UTF-8"?>
<Relationships xmlns="http://schemas.openxmlformats.org/package/2006/relationships"><Relationship Id="rId1" Type="http://schemas.openxmlformats.org/officeDocument/2006/relationships/theme" Target="../theme/theme125.xml"/><Relationship Id="rId2" Type="http://schemas.openxmlformats.org/officeDocument/2006/relationships/slideLayout" Target="../slideLayouts/slideLayout125.xml"/>
</Relationships>
</file>

<file path=ppt/slideMasters/_rels/slideMaster126.xml.rels><?xml version="1.0" encoding="UTF-8"?>
<Relationships xmlns="http://schemas.openxmlformats.org/package/2006/relationships"><Relationship Id="rId1" Type="http://schemas.openxmlformats.org/officeDocument/2006/relationships/theme" Target="../theme/theme126.xml"/><Relationship Id="rId2" Type="http://schemas.openxmlformats.org/officeDocument/2006/relationships/slideLayout" Target="../slideLayouts/slideLayout126.xml"/>
</Relationships>
</file>

<file path=ppt/slideMasters/_rels/slideMaster127.xml.rels><?xml version="1.0" encoding="UTF-8"?>
<Relationships xmlns="http://schemas.openxmlformats.org/package/2006/relationships"><Relationship Id="rId1" Type="http://schemas.openxmlformats.org/officeDocument/2006/relationships/theme" Target="../theme/theme127.xml"/><Relationship Id="rId2" Type="http://schemas.openxmlformats.org/officeDocument/2006/relationships/slideLayout" Target="../slideLayouts/slideLayout127.xml"/>
</Relationships>
</file>

<file path=ppt/slideMasters/_rels/slideMaster128.xml.rels><?xml version="1.0" encoding="UTF-8"?>
<Relationships xmlns="http://schemas.openxmlformats.org/package/2006/relationships"><Relationship Id="rId1" Type="http://schemas.openxmlformats.org/officeDocument/2006/relationships/theme" Target="../theme/theme128.xml"/><Relationship Id="rId2" Type="http://schemas.openxmlformats.org/officeDocument/2006/relationships/slideLayout" Target="../slideLayouts/slideLayout128.xml"/>
</Relationships>
</file>

<file path=ppt/slideMasters/_rels/slideMaster129.xml.rels><?xml version="1.0" encoding="UTF-8"?>
<Relationships xmlns="http://schemas.openxmlformats.org/package/2006/relationships"><Relationship Id="rId1" Type="http://schemas.openxmlformats.org/officeDocument/2006/relationships/theme" Target="../theme/theme129.xml"/><Relationship Id="rId2" Type="http://schemas.openxmlformats.org/officeDocument/2006/relationships/slideLayout" Target="../slideLayouts/slideLayout129.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30.xml.rels><?xml version="1.0" encoding="UTF-8"?>
<Relationships xmlns="http://schemas.openxmlformats.org/package/2006/relationships"><Relationship Id="rId1" Type="http://schemas.openxmlformats.org/officeDocument/2006/relationships/theme" Target="../theme/theme130.xml"/><Relationship Id="rId2" Type="http://schemas.openxmlformats.org/officeDocument/2006/relationships/slideLayout" Target="../slideLayouts/slideLayout130.xml"/>
</Relationships>
</file>

<file path=ppt/slideMasters/_rels/slideMaster131.xml.rels><?xml version="1.0" encoding="UTF-8"?>
<Relationships xmlns="http://schemas.openxmlformats.org/package/2006/relationships"><Relationship Id="rId1" Type="http://schemas.openxmlformats.org/officeDocument/2006/relationships/theme" Target="../theme/theme131.xml"/><Relationship Id="rId2" Type="http://schemas.openxmlformats.org/officeDocument/2006/relationships/slideLayout" Target="../slideLayouts/slideLayout131.xml"/>
</Relationships>
</file>

<file path=ppt/slideMasters/_rels/slideMaster132.xml.rels><?xml version="1.0" encoding="UTF-8"?>
<Relationships xmlns="http://schemas.openxmlformats.org/package/2006/relationships"><Relationship Id="rId1" Type="http://schemas.openxmlformats.org/officeDocument/2006/relationships/theme" Target="../theme/theme132.xml"/><Relationship Id="rId2" Type="http://schemas.openxmlformats.org/officeDocument/2006/relationships/slideLayout" Target="../slideLayouts/slideLayout132.xml"/>
</Relationships>
</file>

<file path=ppt/slideMasters/_rels/slideMaster133.xml.rels><?xml version="1.0" encoding="UTF-8"?>
<Relationships xmlns="http://schemas.openxmlformats.org/package/2006/relationships"><Relationship Id="rId1" Type="http://schemas.openxmlformats.org/officeDocument/2006/relationships/theme" Target="../theme/theme133.xml"/><Relationship Id="rId2" Type="http://schemas.openxmlformats.org/officeDocument/2006/relationships/slideLayout" Target="../slideLayouts/slideLayout133.xml"/>
</Relationships>
</file>

<file path=ppt/slideMasters/_rels/slideMaster134.xml.rels><?xml version="1.0" encoding="UTF-8"?>
<Relationships xmlns="http://schemas.openxmlformats.org/package/2006/relationships"><Relationship Id="rId1" Type="http://schemas.openxmlformats.org/officeDocument/2006/relationships/theme" Target="../theme/theme134.xml"/><Relationship Id="rId2" Type="http://schemas.openxmlformats.org/officeDocument/2006/relationships/slideLayout" Target="../slideLayouts/slideLayout134.xml"/>
</Relationships>
</file>

<file path=ppt/slideMasters/_rels/slideMaster135.xml.rels><?xml version="1.0" encoding="UTF-8"?>
<Relationships xmlns="http://schemas.openxmlformats.org/package/2006/relationships"><Relationship Id="rId1" Type="http://schemas.openxmlformats.org/officeDocument/2006/relationships/theme" Target="../theme/theme135.xml"/><Relationship Id="rId2" Type="http://schemas.openxmlformats.org/officeDocument/2006/relationships/slideLayout" Target="../slideLayouts/slideLayout135.xml"/>
</Relationships>
</file>

<file path=ppt/slideMasters/_rels/slideMaster136.xml.rels><?xml version="1.0" encoding="UTF-8"?>
<Relationships xmlns="http://schemas.openxmlformats.org/package/2006/relationships"><Relationship Id="rId1" Type="http://schemas.openxmlformats.org/officeDocument/2006/relationships/theme" Target="../theme/theme136.xml"/><Relationship Id="rId2" Type="http://schemas.openxmlformats.org/officeDocument/2006/relationships/slideLayout" Target="../slideLayouts/slideLayout136.xml"/>
</Relationships>
</file>

<file path=ppt/slideMasters/_rels/slideMaster137.xml.rels><?xml version="1.0" encoding="UTF-8"?>
<Relationships xmlns="http://schemas.openxmlformats.org/package/2006/relationships"><Relationship Id="rId1" Type="http://schemas.openxmlformats.org/officeDocument/2006/relationships/theme" Target="../theme/theme137.xml"/><Relationship Id="rId2" Type="http://schemas.openxmlformats.org/officeDocument/2006/relationships/slideLayout" Target="../slideLayouts/slideLayout137.xml"/>
</Relationships>
</file>

<file path=ppt/slideMasters/_rels/slideMaster138.xml.rels><?xml version="1.0" encoding="UTF-8"?>
<Relationships xmlns="http://schemas.openxmlformats.org/package/2006/relationships"><Relationship Id="rId1" Type="http://schemas.openxmlformats.org/officeDocument/2006/relationships/theme" Target="../theme/theme138.xml"/><Relationship Id="rId2" Type="http://schemas.openxmlformats.org/officeDocument/2006/relationships/slideLayout" Target="../slideLayouts/slideLayout138.xml"/>
</Relationships>
</file>

<file path=ppt/slideMasters/_rels/slideMaster139.xml.rels><?xml version="1.0" encoding="UTF-8"?>
<Relationships xmlns="http://schemas.openxmlformats.org/package/2006/relationships"><Relationship Id="rId1" Type="http://schemas.openxmlformats.org/officeDocument/2006/relationships/theme" Target="../theme/theme139.xml"/><Relationship Id="rId2" Type="http://schemas.openxmlformats.org/officeDocument/2006/relationships/slideLayout" Target="../slideLayouts/slideLayout139.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40.xml.rels><?xml version="1.0" encoding="UTF-8"?>
<Relationships xmlns="http://schemas.openxmlformats.org/package/2006/relationships"><Relationship Id="rId1" Type="http://schemas.openxmlformats.org/officeDocument/2006/relationships/theme" Target="../theme/theme140.xml"/><Relationship Id="rId2" Type="http://schemas.openxmlformats.org/officeDocument/2006/relationships/slideLayout" Target="../slideLayouts/slideLayout140.xml"/>
</Relationships>
</file>

<file path=ppt/slideMasters/_rels/slideMaster141.xml.rels><?xml version="1.0" encoding="UTF-8"?>
<Relationships xmlns="http://schemas.openxmlformats.org/package/2006/relationships"><Relationship Id="rId1" Type="http://schemas.openxmlformats.org/officeDocument/2006/relationships/theme" Target="../theme/theme141.xml"/><Relationship Id="rId2" Type="http://schemas.openxmlformats.org/officeDocument/2006/relationships/slideLayout" Target="../slideLayouts/slideLayout141.xml"/>
</Relationships>
</file>

<file path=ppt/slideMasters/_rels/slideMaster142.xml.rels><?xml version="1.0" encoding="UTF-8"?>
<Relationships xmlns="http://schemas.openxmlformats.org/package/2006/relationships"><Relationship Id="rId1" Type="http://schemas.openxmlformats.org/officeDocument/2006/relationships/theme" Target="../theme/theme142.xml"/><Relationship Id="rId2" Type="http://schemas.openxmlformats.org/officeDocument/2006/relationships/slideLayout" Target="../slideLayouts/slideLayout142.xml"/>
</Relationships>
</file>

<file path=ppt/slideMasters/_rels/slideMaster143.xml.rels><?xml version="1.0" encoding="UTF-8"?>
<Relationships xmlns="http://schemas.openxmlformats.org/package/2006/relationships"><Relationship Id="rId1" Type="http://schemas.openxmlformats.org/officeDocument/2006/relationships/theme" Target="../theme/theme143.xml"/><Relationship Id="rId2" Type="http://schemas.openxmlformats.org/officeDocument/2006/relationships/slideLayout" Target="../slideLayouts/slideLayout143.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slideLayout" Target="../slideLayouts/slideLayout61.xml"/>
</Relationships>
</file>

<file path=ppt/slideMasters/_rels/slideMaster62.xml.rels><?xml version="1.0" encoding="UTF-8"?>
<Relationships xmlns="http://schemas.openxmlformats.org/package/2006/relationships"><Relationship Id="rId1" Type="http://schemas.openxmlformats.org/officeDocument/2006/relationships/theme" Target="../theme/theme62.xml"/><Relationship Id="rId2" Type="http://schemas.openxmlformats.org/officeDocument/2006/relationships/slideLayout" Target="../slideLayouts/slideLayout62.xml"/>
</Relationships>
</file>

<file path=ppt/slideMasters/_rels/slideMaster63.xml.rels><?xml version="1.0" encoding="UTF-8"?>
<Relationships xmlns="http://schemas.openxmlformats.org/package/2006/relationships"><Relationship Id="rId1" Type="http://schemas.openxmlformats.org/officeDocument/2006/relationships/theme" Target="../theme/theme63.xml"/><Relationship Id="rId2" Type="http://schemas.openxmlformats.org/officeDocument/2006/relationships/slideLayout" Target="../slideLayouts/slideLayout63.xml"/>
</Relationships>
</file>

<file path=ppt/slideMasters/_rels/slideMaster64.xml.rels><?xml version="1.0" encoding="UTF-8"?>
<Relationships xmlns="http://schemas.openxmlformats.org/package/2006/relationships"><Relationship Id="rId1" Type="http://schemas.openxmlformats.org/officeDocument/2006/relationships/theme" Target="../theme/theme64.xml"/><Relationship Id="rId2" Type="http://schemas.openxmlformats.org/officeDocument/2006/relationships/slideLayout" Target="../slideLayouts/slideLayout64.xml"/>
</Relationships>
</file>

<file path=ppt/slideMasters/_rels/slideMaster65.xml.rels><?xml version="1.0" encoding="UTF-8"?>
<Relationships xmlns="http://schemas.openxmlformats.org/package/2006/relationships"><Relationship Id="rId1" Type="http://schemas.openxmlformats.org/officeDocument/2006/relationships/theme" Target="../theme/theme65.xml"/><Relationship Id="rId2" Type="http://schemas.openxmlformats.org/officeDocument/2006/relationships/slideLayout" Target="../slideLayouts/slideLayout65.xml"/>
</Relationships>
</file>

<file path=ppt/slideMasters/_rels/slideMaster66.xml.rels><?xml version="1.0" encoding="UTF-8"?>
<Relationships xmlns="http://schemas.openxmlformats.org/package/2006/relationships"><Relationship Id="rId1" Type="http://schemas.openxmlformats.org/officeDocument/2006/relationships/theme" Target="../theme/theme66.xml"/><Relationship Id="rId2" Type="http://schemas.openxmlformats.org/officeDocument/2006/relationships/slideLayout" Target="../slideLayouts/slideLayout66.xml"/>
</Relationships>
</file>

<file path=ppt/slideMasters/_rels/slideMaster67.xml.rels><?xml version="1.0" encoding="UTF-8"?>
<Relationships xmlns="http://schemas.openxmlformats.org/package/2006/relationships"><Relationship Id="rId1" Type="http://schemas.openxmlformats.org/officeDocument/2006/relationships/theme" Target="../theme/theme67.xml"/><Relationship Id="rId2" Type="http://schemas.openxmlformats.org/officeDocument/2006/relationships/slideLayout" Target="../slideLayouts/slideLayout67.xml"/>
</Relationships>
</file>

<file path=ppt/slideMasters/_rels/slideMaster68.xml.rels><?xml version="1.0" encoding="UTF-8"?>
<Relationships xmlns="http://schemas.openxmlformats.org/package/2006/relationships"><Relationship Id="rId1" Type="http://schemas.openxmlformats.org/officeDocument/2006/relationships/theme" Target="../theme/theme68.xml"/><Relationship Id="rId2" Type="http://schemas.openxmlformats.org/officeDocument/2006/relationships/slideLayout" Target="../slideLayouts/slideLayout68.xml"/>
</Relationships>
</file>

<file path=ppt/slideMasters/_rels/slideMaster69.xml.rels><?xml version="1.0" encoding="UTF-8"?>
<Relationships xmlns="http://schemas.openxmlformats.org/package/2006/relationships"><Relationship Id="rId1" Type="http://schemas.openxmlformats.org/officeDocument/2006/relationships/theme" Target="../theme/theme69.xml"/><Relationship Id="rId2" Type="http://schemas.openxmlformats.org/officeDocument/2006/relationships/slideLayout" Target="../slideLayouts/slideLayout69.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70.xml.rels><?xml version="1.0" encoding="UTF-8"?>
<Relationships xmlns="http://schemas.openxmlformats.org/package/2006/relationships"><Relationship Id="rId1" Type="http://schemas.openxmlformats.org/officeDocument/2006/relationships/theme" Target="../theme/theme70.xml"/><Relationship Id="rId2" Type="http://schemas.openxmlformats.org/officeDocument/2006/relationships/slideLayout" Target="../slideLayouts/slideLayout70.xml"/>
</Relationships>
</file>

<file path=ppt/slideMasters/_rels/slideMaster71.xml.rels><?xml version="1.0" encoding="UTF-8"?>
<Relationships xmlns="http://schemas.openxmlformats.org/package/2006/relationships"><Relationship Id="rId1" Type="http://schemas.openxmlformats.org/officeDocument/2006/relationships/theme" Target="../theme/theme71.xml"/><Relationship Id="rId2" Type="http://schemas.openxmlformats.org/officeDocument/2006/relationships/slideLayout" Target="../slideLayouts/slideLayout71.xml"/>
</Relationships>
</file>

<file path=ppt/slideMasters/_rels/slideMaster72.xml.rels><?xml version="1.0" encoding="UTF-8"?>
<Relationships xmlns="http://schemas.openxmlformats.org/package/2006/relationships"><Relationship Id="rId1" Type="http://schemas.openxmlformats.org/officeDocument/2006/relationships/theme" Target="../theme/theme72.xml"/><Relationship Id="rId2" Type="http://schemas.openxmlformats.org/officeDocument/2006/relationships/slideLayout" Target="../slideLayouts/slideLayout72.xml"/>
</Relationships>
</file>

<file path=ppt/slideMasters/_rels/slideMaster73.xml.rels><?xml version="1.0" encoding="UTF-8"?>
<Relationships xmlns="http://schemas.openxmlformats.org/package/2006/relationships"><Relationship Id="rId1" Type="http://schemas.openxmlformats.org/officeDocument/2006/relationships/theme" Target="../theme/theme73.xml"/><Relationship Id="rId2" Type="http://schemas.openxmlformats.org/officeDocument/2006/relationships/slideLayout" Target="../slideLayouts/slideLayout73.xml"/>
</Relationships>
</file>

<file path=ppt/slideMasters/_rels/slideMaster74.xml.rels><?xml version="1.0" encoding="UTF-8"?>
<Relationships xmlns="http://schemas.openxmlformats.org/package/2006/relationships"><Relationship Id="rId1" Type="http://schemas.openxmlformats.org/officeDocument/2006/relationships/theme" Target="../theme/theme74.xml"/><Relationship Id="rId2" Type="http://schemas.openxmlformats.org/officeDocument/2006/relationships/slideLayout" Target="../slideLayouts/slideLayout74.xml"/>
</Relationships>
</file>

<file path=ppt/slideMasters/_rels/slideMaster75.xml.rels><?xml version="1.0" encoding="UTF-8"?>
<Relationships xmlns="http://schemas.openxmlformats.org/package/2006/relationships"><Relationship Id="rId1" Type="http://schemas.openxmlformats.org/officeDocument/2006/relationships/theme" Target="../theme/theme75.xml"/><Relationship Id="rId2" Type="http://schemas.openxmlformats.org/officeDocument/2006/relationships/slideLayout" Target="../slideLayouts/slideLayout75.xml"/>
</Relationships>
</file>

<file path=ppt/slideMasters/_rels/slideMaster76.xml.rels><?xml version="1.0" encoding="UTF-8"?>
<Relationships xmlns="http://schemas.openxmlformats.org/package/2006/relationships"><Relationship Id="rId1" Type="http://schemas.openxmlformats.org/officeDocument/2006/relationships/theme" Target="../theme/theme76.xml"/><Relationship Id="rId2" Type="http://schemas.openxmlformats.org/officeDocument/2006/relationships/slideLayout" Target="../slideLayouts/slideLayout76.xml"/>
</Relationships>
</file>

<file path=ppt/slideMasters/_rels/slideMaster77.xml.rels><?xml version="1.0" encoding="UTF-8"?>
<Relationships xmlns="http://schemas.openxmlformats.org/package/2006/relationships"><Relationship Id="rId1" Type="http://schemas.openxmlformats.org/officeDocument/2006/relationships/theme" Target="../theme/theme77.xml"/><Relationship Id="rId2" Type="http://schemas.openxmlformats.org/officeDocument/2006/relationships/slideLayout" Target="../slideLayouts/slideLayout77.xml"/>
</Relationships>
</file>

<file path=ppt/slideMasters/_rels/slideMaster78.xml.rels><?xml version="1.0" encoding="UTF-8"?>
<Relationships xmlns="http://schemas.openxmlformats.org/package/2006/relationships"><Relationship Id="rId1" Type="http://schemas.openxmlformats.org/officeDocument/2006/relationships/theme" Target="../theme/theme78.xml"/><Relationship Id="rId2" Type="http://schemas.openxmlformats.org/officeDocument/2006/relationships/slideLayout" Target="../slideLayouts/slideLayout78.xml"/>
</Relationships>
</file>

<file path=ppt/slideMasters/_rels/slideMaster79.xml.rels><?xml version="1.0" encoding="UTF-8"?>
<Relationships xmlns="http://schemas.openxmlformats.org/package/2006/relationships"><Relationship Id="rId1" Type="http://schemas.openxmlformats.org/officeDocument/2006/relationships/theme" Target="../theme/theme79.xml"/><Relationship Id="rId2" Type="http://schemas.openxmlformats.org/officeDocument/2006/relationships/slideLayout" Target="../slideLayouts/slideLayout79.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80.xml.rels><?xml version="1.0" encoding="UTF-8"?>
<Relationships xmlns="http://schemas.openxmlformats.org/package/2006/relationships"><Relationship Id="rId1" Type="http://schemas.openxmlformats.org/officeDocument/2006/relationships/theme" Target="../theme/theme80.xml"/><Relationship Id="rId2" Type="http://schemas.openxmlformats.org/officeDocument/2006/relationships/slideLayout" Target="../slideLayouts/slideLayout80.xml"/>
</Relationships>
</file>

<file path=ppt/slideMasters/_rels/slideMaster81.xml.rels><?xml version="1.0" encoding="UTF-8"?>
<Relationships xmlns="http://schemas.openxmlformats.org/package/2006/relationships"><Relationship Id="rId1" Type="http://schemas.openxmlformats.org/officeDocument/2006/relationships/theme" Target="../theme/theme81.xml"/><Relationship Id="rId2" Type="http://schemas.openxmlformats.org/officeDocument/2006/relationships/slideLayout" Target="../slideLayouts/slideLayout81.xml"/>
</Relationships>
</file>

<file path=ppt/slideMasters/_rels/slideMaster82.xml.rels><?xml version="1.0" encoding="UTF-8"?>
<Relationships xmlns="http://schemas.openxmlformats.org/package/2006/relationships"><Relationship Id="rId1" Type="http://schemas.openxmlformats.org/officeDocument/2006/relationships/theme" Target="../theme/theme82.xml"/><Relationship Id="rId2" Type="http://schemas.openxmlformats.org/officeDocument/2006/relationships/slideLayout" Target="../slideLayouts/slideLayout82.xml"/>
</Relationships>
</file>

<file path=ppt/slideMasters/_rels/slideMaster83.xml.rels><?xml version="1.0" encoding="UTF-8"?>
<Relationships xmlns="http://schemas.openxmlformats.org/package/2006/relationships"><Relationship Id="rId1" Type="http://schemas.openxmlformats.org/officeDocument/2006/relationships/theme" Target="../theme/theme83.xml"/><Relationship Id="rId2" Type="http://schemas.openxmlformats.org/officeDocument/2006/relationships/slideLayout" Target="../slideLayouts/slideLayout83.xml"/>
</Relationships>
</file>

<file path=ppt/slideMasters/_rels/slideMaster84.xml.rels><?xml version="1.0" encoding="UTF-8"?>
<Relationships xmlns="http://schemas.openxmlformats.org/package/2006/relationships"><Relationship Id="rId1" Type="http://schemas.openxmlformats.org/officeDocument/2006/relationships/theme" Target="../theme/theme84.xml"/><Relationship Id="rId2" Type="http://schemas.openxmlformats.org/officeDocument/2006/relationships/slideLayout" Target="../slideLayouts/slideLayout84.xml"/>
</Relationships>
</file>

<file path=ppt/slideMasters/_rels/slideMaster85.xml.rels><?xml version="1.0" encoding="UTF-8"?>
<Relationships xmlns="http://schemas.openxmlformats.org/package/2006/relationships"><Relationship Id="rId1" Type="http://schemas.openxmlformats.org/officeDocument/2006/relationships/theme" Target="../theme/theme85.xml"/><Relationship Id="rId2" Type="http://schemas.openxmlformats.org/officeDocument/2006/relationships/slideLayout" Target="../slideLayouts/slideLayout85.xml"/>
</Relationships>
</file>

<file path=ppt/slideMasters/_rels/slideMaster86.xml.rels><?xml version="1.0" encoding="UTF-8"?>
<Relationships xmlns="http://schemas.openxmlformats.org/package/2006/relationships"><Relationship Id="rId1" Type="http://schemas.openxmlformats.org/officeDocument/2006/relationships/theme" Target="../theme/theme86.xml"/><Relationship Id="rId2" Type="http://schemas.openxmlformats.org/officeDocument/2006/relationships/slideLayout" Target="../slideLayouts/slideLayout86.xml"/>
</Relationships>
</file>

<file path=ppt/slideMasters/_rels/slideMaster87.xml.rels><?xml version="1.0" encoding="UTF-8"?>
<Relationships xmlns="http://schemas.openxmlformats.org/package/2006/relationships"><Relationship Id="rId1" Type="http://schemas.openxmlformats.org/officeDocument/2006/relationships/theme" Target="../theme/theme87.xml"/><Relationship Id="rId2" Type="http://schemas.openxmlformats.org/officeDocument/2006/relationships/slideLayout" Target="../slideLayouts/slideLayout87.xml"/>
</Relationships>
</file>

<file path=ppt/slideMasters/_rels/slideMaster88.xml.rels><?xml version="1.0" encoding="UTF-8"?>
<Relationships xmlns="http://schemas.openxmlformats.org/package/2006/relationships"><Relationship Id="rId1" Type="http://schemas.openxmlformats.org/officeDocument/2006/relationships/theme" Target="../theme/theme88.xml"/><Relationship Id="rId2" Type="http://schemas.openxmlformats.org/officeDocument/2006/relationships/slideLayout" Target="../slideLayouts/slideLayout88.xml"/>
</Relationships>
</file>

<file path=ppt/slideMasters/_rels/slideMaster89.xml.rels><?xml version="1.0" encoding="UTF-8"?>
<Relationships xmlns="http://schemas.openxmlformats.org/package/2006/relationships"><Relationship Id="rId1" Type="http://schemas.openxmlformats.org/officeDocument/2006/relationships/theme" Target="../theme/theme89.xml"/><Relationship Id="rId2" Type="http://schemas.openxmlformats.org/officeDocument/2006/relationships/slideLayout" Target="../slideLayouts/slideLayout89.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_rels/slideMaster90.xml.rels><?xml version="1.0" encoding="UTF-8"?>
<Relationships xmlns="http://schemas.openxmlformats.org/package/2006/relationships"><Relationship Id="rId1" Type="http://schemas.openxmlformats.org/officeDocument/2006/relationships/theme" Target="../theme/theme90.xml"/><Relationship Id="rId2" Type="http://schemas.openxmlformats.org/officeDocument/2006/relationships/slideLayout" Target="../slideLayouts/slideLayout90.xml"/>
</Relationships>
</file>

<file path=ppt/slideMasters/_rels/slideMaster91.xml.rels><?xml version="1.0" encoding="UTF-8"?>
<Relationships xmlns="http://schemas.openxmlformats.org/package/2006/relationships"><Relationship Id="rId1" Type="http://schemas.openxmlformats.org/officeDocument/2006/relationships/theme" Target="../theme/theme91.xml"/><Relationship Id="rId2" Type="http://schemas.openxmlformats.org/officeDocument/2006/relationships/slideLayout" Target="../slideLayouts/slideLayout91.xml"/>
</Relationships>
</file>

<file path=ppt/slideMasters/_rels/slideMaster92.xml.rels><?xml version="1.0" encoding="UTF-8"?>
<Relationships xmlns="http://schemas.openxmlformats.org/package/2006/relationships"><Relationship Id="rId1" Type="http://schemas.openxmlformats.org/officeDocument/2006/relationships/theme" Target="../theme/theme92.xml"/><Relationship Id="rId2" Type="http://schemas.openxmlformats.org/officeDocument/2006/relationships/slideLayout" Target="../slideLayouts/slideLayout92.xml"/>
</Relationships>
</file>

<file path=ppt/slideMasters/_rels/slideMaster93.xml.rels><?xml version="1.0" encoding="UTF-8"?>
<Relationships xmlns="http://schemas.openxmlformats.org/package/2006/relationships"><Relationship Id="rId1" Type="http://schemas.openxmlformats.org/officeDocument/2006/relationships/theme" Target="../theme/theme93.xml"/><Relationship Id="rId2" Type="http://schemas.openxmlformats.org/officeDocument/2006/relationships/slideLayout" Target="../slideLayouts/slideLayout93.xml"/>
</Relationships>
</file>

<file path=ppt/slideMasters/_rels/slideMaster94.xml.rels><?xml version="1.0" encoding="UTF-8"?>
<Relationships xmlns="http://schemas.openxmlformats.org/package/2006/relationships"><Relationship Id="rId1" Type="http://schemas.openxmlformats.org/officeDocument/2006/relationships/theme" Target="../theme/theme94.xml"/><Relationship Id="rId2" Type="http://schemas.openxmlformats.org/officeDocument/2006/relationships/slideLayout" Target="../slideLayouts/slideLayout94.xml"/>
</Relationships>
</file>

<file path=ppt/slideMasters/_rels/slideMaster95.xml.rels><?xml version="1.0" encoding="UTF-8"?>
<Relationships xmlns="http://schemas.openxmlformats.org/package/2006/relationships"><Relationship Id="rId1" Type="http://schemas.openxmlformats.org/officeDocument/2006/relationships/theme" Target="../theme/theme95.xml"/><Relationship Id="rId2" Type="http://schemas.openxmlformats.org/officeDocument/2006/relationships/slideLayout" Target="../slideLayouts/slideLayout95.xml"/>
</Relationships>
</file>

<file path=ppt/slideMasters/_rels/slideMaster96.xml.rels><?xml version="1.0" encoding="UTF-8"?>
<Relationships xmlns="http://schemas.openxmlformats.org/package/2006/relationships"><Relationship Id="rId1" Type="http://schemas.openxmlformats.org/officeDocument/2006/relationships/theme" Target="../theme/theme96.xml"/><Relationship Id="rId2" Type="http://schemas.openxmlformats.org/officeDocument/2006/relationships/slideLayout" Target="../slideLayouts/slideLayout96.xml"/>
</Relationships>
</file>

<file path=ppt/slideMasters/_rels/slideMaster97.xml.rels><?xml version="1.0" encoding="UTF-8"?>
<Relationships xmlns="http://schemas.openxmlformats.org/package/2006/relationships"><Relationship Id="rId1" Type="http://schemas.openxmlformats.org/officeDocument/2006/relationships/theme" Target="../theme/theme97.xml"/><Relationship Id="rId2" Type="http://schemas.openxmlformats.org/officeDocument/2006/relationships/slideLayout" Target="../slideLayouts/slideLayout97.xml"/>
</Relationships>
</file>

<file path=ppt/slideMasters/_rels/slideMaster98.xml.rels><?xml version="1.0" encoding="UTF-8"?>
<Relationships xmlns="http://schemas.openxmlformats.org/package/2006/relationships"><Relationship Id="rId1" Type="http://schemas.openxmlformats.org/officeDocument/2006/relationships/theme" Target="../theme/theme98.xml"/><Relationship Id="rId2" Type="http://schemas.openxmlformats.org/officeDocument/2006/relationships/slideLayout" Target="../slideLayouts/slideLayout98.xml"/>
</Relationships>
</file>

<file path=ppt/slideMasters/_rels/slideMaster99.xml.rels><?xml version="1.0" encoding="UTF-8"?>
<Relationships xmlns="http://schemas.openxmlformats.org/package/2006/relationships"><Relationship Id="rId1" Type="http://schemas.openxmlformats.org/officeDocument/2006/relationships/theme" Target="../theme/theme99.xml"/><Relationship Id="rId2" Type="http://schemas.openxmlformats.org/officeDocument/2006/relationships/slideLayout" Target="../slideLayouts/slideLayout9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组合 6"/>
          <p:cNvGrpSpPr/>
          <p:nvPr/>
        </p:nvGrpSpPr>
        <p:grpSpPr>
          <a:xfrm>
            <a:off x="0" y="1460160"/>
            <a:ext cx="12189240" cy="394560"/>
            <a:chOff x="0" y="1460160"/>
            <a:chExt cx="12189240" cy="394560"/>
          </a:xfrm>
        </p:grpSpPr>
        <p:sp>
          <p:nvSpPr>
            <p:cNvPr id="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4" name="PlaceHolder 1"/>
          <p:cNvSpPr>
            <a:spLocks noGrp="1"/>
          </p:cNvSpPr>
          <p:nvPr>
            <p:ph type="sldNum" idx="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C3915C0-FA5D-45AF-8E83-BEAFDC7FF40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zh-CN" sz="4400" spc="-1" strike="noStrike">
                <a:solidFill>
                  <a:srgbClr val="000000"/>
                </a:solidFill>
                <a:latin typeface="Arial"/>
              </a:rPr>
              <a:t>单击以编辑标题文本格式</a:t>
            </a:r>
            <a:endParaRPr b="0" lang="en-US" sz="4400" spc="-1" strike="noStrike">
              <a:solidFill>
                <a:srgbClr val="000000"/>
              </a:solidFill>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Arial"/>
              </a:rPr>
              <a:t>点击以编辑提纲文本格式</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2800" spc="-1" strike="noStrike">
                <a:solidFill>
                  <a:srgbClr val="000000"/>
                </a:solidFill>
                <a:latin typeface="Arial"/>
              </a:rPr>
              <a:t>第二提纲级别</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2400" spc="-1" strike="noStrike">
                <a:solidFill>
                  <a:srgbClr val="000000"/>
                </a:solidFill>
                <a:latin typeface="Arial"/>
              </a:rPr>
              <a:t>第三提纲级别</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2000" spc="-1" strike="noStrike">
                <a:solidFill>
                  <a:srgbClr val="000000"/>
                </a:solidFill>
                <a:latin typeface="Arial"/>
              </a:rPr>
              <a:t>第四提纲级别</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Arial"/>
              </a:rPr>
              <a:t>第五提纲级别</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Arial"/>
              </a:rPr>
              <a:t>第六提纲级别</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Arial"/>
              </a:rPr>
              <a:t>第七提纲级别</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5" name="组合 6"/>
          <p:cNvGrpSpPr/>
          <p:nvPr/>
        </p:nvGrpSpPr>
        <p:grpSpPr>
          <a:xfrm>
            <a:off x="0" y="1460160"/>
            <a:ext cx="12189240" cy="394560"/>
            <a:chOff x="0" y="1460160"/>
            <a:chExt cx="12189240" cy="394560"/>
          </a:xfrm>
        </p:grpSpPr>
        <p:sp>
          <p:nvSpPr>
            <p:cNvPr id="7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7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7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79" name="PlaceHolder 1"/>
          <p:cNvSpPr>
            <a:spLocks noGrp="1"/>
          </p:cNvSpPr>
          <p:nvPr>
            <p:ph type="ftr" idx="2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0" name="PlaceHolder 2"/>
          <p:cNvSpPr>
            <a:spLocks noGrp="1"/>
          </p:cNvSpPr>
          <p:nvPr>
            <p:ph type="sldNum" idx="2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00F5BCA-D52C-41EC-B433-4E66DA5F750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1" name="PlaceHolder 3"/>
          <p:cNvSpPr>
            <a:spLocks noGrp="1"/>
          </p:cNvSpPr>
          <p:nvPr>
            <p:ph type="dt" idx="2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0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57" name="组合 6"/>
          <p:cNvGrpSpPr/>
          <p:nvPr/>
        </p:nvGrpSpPr>
        <p:grpSpPr>
          <a:xfrm>
            <a:off x="0" y="1460160"/>
            <a:ext cx="12189240" cy="394560"/>
            <a:chOff x="0" y="1460160"/>
            <a:chExt cx="12189240" cy="394560"/>
          </a:xfrm>
        </p:grpSpPr>
        <p:sp>
          <p:nvSpPr>
            <p:cNvPr id="105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5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6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6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6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63" name="PlaceHolder 3"/>
          <p:cNvSpPr>
            <a:spLocks noGrp="1"/>
          </p:cNvSpPr>
          <p:nvPr>
            <p:ph type="ftr" idx="29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64" name="PlaceHolder 4"/>
          <p:cNvSpPr>
            <a:spLocks noGrp="1"/>
          </p:cNvSpPr>
          <p:nvPr>
            <p:ph type="sldNum" idx="29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2715BD9-3D38-400A-BAFB-CDD68FD4EE5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65" name="PlaceHolder 5"/>
          <p:cNvSpPr>
            <a:spLocks noGrp="1"/>
          </p:cNvSpPr>
          <p:nvPr>
            <p:ph type="dt" idx="29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47" r:id="rId2"/>
  </p:sldLayoutIdLst>
</p:sldMaster>
</file>

<file path=ppt/slideMasters/slideMaster10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68" name="组合 6"/>
          <p:cNvGrpSpPr/>
          <p:nvPr/>
        </p:nvGrpSpPr>
        <p:grpSpPr>
          <a:xfrm>
            <a:off x="0" y="1460160"/>
            <a:ext cx="12189240" cy="394560"/>
            <a:chOff x="0" y="1460160"/>
            <a:chExt cx="12189240" cy="394560"/>
          </a:xfrm>
        </p:grpSpPr>
        <p:sp>
          <p:nvSpPr>
            <p:cNvPr id="106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7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7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7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7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74" name="PlaceHolder 3"/>
          <p:cNvSpPr>
            <a:spLocks noGrp="1"/>
          </p:cNvSpPr>
          <p:nvPr>
            <p:ph type="ftr" idx="29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75" name="PlaceHolder 4"/>
          <p:cNvSpPr>
            <a:spLocks noGrp="1"/>
          </p:cNvSpPr>
          <p:nvPr>
            <p:ph type="sldNum" idx="30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00DB7FD-103C-4EB2-A11B-677EFC18983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76" name="PlaceHolder 5"/>
          <p:cNvSpPr>
            <a:spLocks noGrp="1"/>
          </p:cNvSpPr>
          <p:nvPr>
            <p:ph type="dt" idx="30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49" r:id="rId2"/>
  </p:sldLayoutIdLst>
</p:sldMaster>
</file>

<file path=ppt/slideMasters/slideMaster10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79" name="组合 6"/>
          <p:cNvGrpSpPr/>
          <p:nvPr/>
        </p:nvGrpSpPr>
        <p:grpSpPr>
          <a:xfrm>
            <a:off x="0" y="1460160"/>
            <a:ext cx="12189240" cy="394560"/>
            <a:chOff x="0" y="1460160"/>
            <a:chExt cx="12189240" cy="394560"/>
          </a:xfrm>
        </p:grpSpPr>
        <p:sp>
          <p:nvSpPr>
            <p:cNvPr id="108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8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8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8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8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85" name="PlaceHolder 3"/>
          <p:cNvSpPr>
            <a:spLocks noGrp="1"/>
          </p:cNvSpPr>
          <p:nvPr>
            <p:ph type="ftr" idx="30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86" name="PlaceHolder 4"/>
          <p:cNvSpPr>
            <a:spLocks noGrp="1"/>
          </p:cNvSpPr>
          <p:nvPr>
            <p:ph type="sldNum" idx="30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8EE9CF4-B940-44DE-9C4C-A2A003C0D60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87" name="PlaceHolder 5"/>
          <p:cNvSpPr>
            <a:spLocks noGrp="1"/>
          </p:cNvSpPr>
          <p:nvPr>
            <p:ph type="dt" idx="30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51" r:id="rId2"/>
  </p:sldLayoutIdLst>
</p:sldMaster>
</file>

<file path=ppt/slideMasters/slideMaster10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90" name="组合 6"/>
          <p:cNvGrpSpPr/>
          <p:nvPr/>
        </p:nvGrpSpPr>
        <p:grpSpPr>
          <a:xfrm>
            <a:off x="0" y="1460160"/>
            <a:ext cx="12189240" cy="394560"/>
            <a:chOff x="0" y="1460160"/>
            <a:chExt cx="12189240" cy="394560"/>
          </a:xfrm>
        </p:grpSpPr>
        <p:sp>
          <p:nvSpPr>
            <p:cNvPr id="109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9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9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9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9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96" name="PlaceHolder 3"/>
          <p:cNvSpPr>
            <a:spLocks noGrp="1"/>
          </p:cNvSpPr>
          <p:nvPr>
            <p:ph type="ftr" idx="30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97" name="PlaceHolder 4"/>
          <p:cNvSpPr>
            <a:spLocks noGrp="1"/>
          </p:cNvSpPr>
          <p:nvPr>
            <p:ph type="sldNum" idx="30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A7F8D50-6EE3-4531-8E74-3022207DF5C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98" name="PlaceHolder 5"/>
          <p:cNvSpPr>
            <a:spLocks noGrp="1"/>
          </p:cNvSpPr>
          <p:nvPr>
            <p:ph type="dt" idx="30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53" r:id="rId2"/>
  </p:sldLayoutIdLst>
</p:sldMaster>
</file>

<file path=ppt/slideMasters/slideMaster10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01" name="组合 6"/>
          <p:cNvGrpSpPr/>
          <p:nvPr/>
        </p:nvGrpSpPr>
        <p:grpSpPr>
          <a:xfrm>
            <a:off x="0" y="1460160"/>
            <a:ext cx="12189240" cy="394560"/>
            <a:chOff x="0" y="1460160"/>
            <a:chExt cx="12189240" cy="394560"/>
          </a:xfrm>
        </p:grpSpPr>
        <p:sp>
          <p:nvSpPr>
            <p:cNvPr id="110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0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0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0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0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07" name="PlaceHolder 3"/>
          <p:cNvSpPr>
            <a:spLocks noGrp="1"/>
          </p:cNvSpPr>
          <p:nvPr>
            <p:ph type="ftr" idx="30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08" name="PlaceHolder 4"/>
          <p:cNvSpPr>
            <a:spLocks noGrp="1"/>
          </p:cNvSpPr>
          <p:nvPr>
            <p:ph type="sldNum" idx="30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3B4834B-D157-4EA6-9D26-395BF21D5A9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09" name="PlaceHolder 5"/>
          <p:cNvSpPr>
            <a:spLocks noGrp="1"/>
          </p:cNvSpPr>
          <p:nvPr>
            <p:ph type="dt" idx="31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55" r:id="rId2"/>
  </p:sldLayoutIdLst>
</p:sldMaster>
</file>

<file path=ppt/slideMasters/slideMaster10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12" name="组合 6"/>
          <p:cNvGrpSpPr/>
          <p:nvPr/>
        </p:nvGrpSpPr>
        <p:grpSpPr>
          <a:xfrm>
            <a:off x="0" y="1460160"/>
            <a:ext cx="12189240" cy="394560"/>
            <a:chOff x="0" y="1460160"/>
            <a:chExt cx="12189240" cy="394560"/>
          </a:xfrm>
        </p:grpSpPr>
        <p:sp>
          <p:nvSpPr>
            <p:cNvPr id="111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1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1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1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1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18" name="PlaceHolder 3"/>
          <p:cNvSpPr>
            <a:spLocks noGrp="1"/>
          </p:cNvSpPr>
          <p:nvPr>
            <p:ph type="ftr" idx="31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19" name="PlaceHolder 4"/>
          <p:cNvSpPr>
            <a:spLocks noGrp="1"/>
          </p:cNvSpPr>
          <p:nvPr>
            <p:ph type="sldNum" idx="31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53350F3-20BB-4BD8-BD6A-CC66CD432CF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20" name="PlaceHolder 5"/>
          <p:cNvSpPr>
            <a:spLocks noGrp="1"/>
          </p:cNvSpPr>
          <p:nvPr>
            <p:ph type="dt" idx="31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57" r:id="rId2"/>
  </p:sldLayoutIdLst>
</p:sldMaster>
</file>

<file path=ppt/slideMasters/slideMaster10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23" name="组合 6"/>
          <p:cNvGrpSpPr/>
          <p:nvPr/>
        </p:nvGrpSpPr>
        <p:grpSpPr>
          <a:xfrm>
            <a:off x="0" y="1460160"/>
            <a:ext cx="12189240" cy="394560"/>
            <a:chOff x="0" y="1460160"/>
            <a:chExt cx="12189240" cy="394560"/>
          </a:xfrm>
        </p:grpSpPr>
        <p:sp>
          <p:nvSpPr>
            <p:cNvPr id="112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2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2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2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2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29" name="PlaceHolder 3"/>
          <p:cNvSpPr>
            <a:spLocks noGrp="1"/>
          </p:cNvSpPr>
          <p:nvPr>
            <p:ph type="ftr" idx="31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30" name="PlaceHolder 4"/>
          <p:cNvSpPr>
            <a:spLocks noGrp="1"/>
          </p:cNvSpPr>
          <p:nvPr>
            <p:ph type="sldNum" idx="31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FE15B8A-6998-44DF-900E-E8F2E40CC17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31" name="PlaceHolder 5"/>
          <p:cNvSpPr>
            <a:spLocks noGrp="1"/>
          </p:cNvSpPr>
          <p:nvPr>
            <p:ph type="dt" idx="31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59" r:id="rId2"/>
  </p:sldLayoutIdLst>
</p:sldMaster>
</file>

<file path=ppt/slideMasters/slideMaster10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34" name="组合 6"/>
          <p:cNvGrpSpPr/>
          <p:nvPr/>
        </p:nvGrpSpPr>
        <p:grpSpPr>
          <a:xfrm>
            <a:off x="0" y="1460160"/>
            <a:ext cx="12189240" cy="394560"/>
            <a:chOff x="0" y="1460160"/>
            <a:chExt cx="12189240" cy="394560"/>
          </a:xfrm>
        </p:grpSpPr>
        <p:sp>
          <p:nvSpPr>
            <p:cNvPr id="113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3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3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3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3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40" name="PlaceHolder 3"/>
          <p:cNvSpPr>
            <a:spLocks noGrp="1"/>
          </p:cNvSpPr>
          <p:nvPr>
            <p:ph type="ftr" idx="31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41" name="PlaceHolder 4"/>
          <p:cNvSpPr>
            <a:spLocks noGrp="1"/>
          </p:cNvSpPr>
          <p:nvPr>
            <p:ph type="sldNum" idx="31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61B1861-7C34-430F-B296-4503BA7C4D9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42" name="PlaceHolder 5"/>
          <p:cNvSpPr>
            <a:spLocks noGrp="1"/>
          </p:cNvSpPr>
          <p:nvPr>
            <p:ph type="dt" idx="31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61" r:id="rId2"/>
  </p:sldLayoutIdLst>
</p:sldMaster>
</file>

<file path=ppt/slideMasters/slideMaster10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45" name="组合 6"/>
          <p:cNvGrpSpPr/>
          <p:nvPr/>
        </p:nvGrpSpPr>
        <p:grpSpPr>
          <a:xfrm>
            <a:off x="0" y="1460160"/>
            <a:ext cx="12189240" cy="394560"/>
            <a:chOff x="0" y="1460160"/>
            <a:chExt cx="12189240" cy="394560"/>
          </a:xfrm>
        </p:grpSpPr>
        <p:sp>
          <p:nvSpPr>
            <p:cNvPr id="114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4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4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4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5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51" name="PlaceHolder 3"/>
          <p:cNvSpPr>
            <a:spLocks noGrp="1"/>
          </p:cNvSpPr>
          <p:nvPr>
            <p:ph type="ftr" idx="32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52" name="PlaceHolder 4"/>
          <p:cNvSpPr>
            <a:spLocks noGrp="1"/>
          </p:cNvSpPr>
          <p:nvPr>
            <p:ph type="sldNum" idx="32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6B01B81-4C20-4A23-9426-ED72895EFA5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53" name="PlaceHolder 5"/>
          <p:cNvSpPr>
            <a:spLocks noGrp="1"/>
          </p:cNvSpPr>
          <p:nvPr>
            <p:ph type="dt" idx="32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63" r:id="rId2"/>
  </p:sldLayoutIdLst>
</p:sldMaster>
</file>

<file path=ppt/slideMasters/slideMaster10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56" name="组合 6"/>
          <p:cNvGrpSpPr/>
          <p:nvPr/>
        </p:nvGrpSpPr>
        <p:grpSpPr>
          <a:xfrm>
            <a:off x="0" y="1460160"/>
            <a:ext cx="12189240" cy="394560"/>
            <a:chOff x="0" y="1460160"/>
            <a:chExt cx="12189240" cy="394560"/>
          </a:xfrm>
        </p:grpSpPr>
        <p:sp>
          <p:nvSpPr>
            <p:cNvPr id="115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5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5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6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6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62" name="PlaceHolder 3"/>
          <p:cNvSpPr>
            <a:spLocks noGrp="1"/>
          </p:cNvSpPr>
          <p:nvPr>
            <p:ph type="ftr" idx="32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63" name="PlaceHolder 4"/>
          <p:cNvSpPr>
            <a:spLocks noGrp="1"/>
          </p:cNvSpPr>
          <p:nvPr>
            <p:ph type="sldNum" idx="32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4DDDFFE-D014-45AB-A887-EEBD77401C5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64" name="PlaceHolder 5"/>
          <p:cNvSpPr>
            <a:spLocks noGrp="1"/>
          </p:cNvSpPr>
          <p:nvPr>
            <p:ph type="dt" idx="32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65"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2" name="组合 6"/>
          <p:cNvGrpSpPr/>
          <p:nvPr/>
        </p:nvGrpSpPr>
        <p:grpSpPr>
          <a:xfrm>
            <a:off x="0" y="1460160"/>
            <a:ext cx="12189240" cy="394560"/>
            <a:chOff x="0" y="1460160"/>
            <a:chExt cx="12189240" cy="394560"/>
          </a:xfrm>
        </p:grpSpPr>
        <p:sp>
          <p:nvSpPr>
            <p:cNvPr id="8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8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8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86" name="PlaceHolder 1"/>
          <p:cNvSpPr>
            <a:spLocks noGrp="1"/>
          </p:cNvSpPr>
          <p:nvPr>
            <p:ph type="ftr" idx="2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7" name="PlaceHolder 2"/>
          <p:cNvSpPr>
            <a:spLocks noGrp="1"/>
          </p:cNvSpPr>
          <p:nvPr>
            <p:ph type="sldNum" idx="3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7C60FDB-C543-41D3-AEFC-52A06D2CD16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8" name="PlaceHolder 3"/>
          <p:cNvSpPr>
            <a:spLocks noGrp="1"/>
          </p:cNvSpPr>
          <p:nvPr>
            <p:ph type="dt" idx="3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67" name="组合 6"/>
          <p:cNvGrpSpPr/>
          <p:nvPr/>
        </p:nvGrpSpPr>
        <p:grpSpPr>
          <a:xfrm>
            <a:off x="0" y="1460160"/>
            <a:ext cx="12189240" cy="394560"/>
            <a:chOff x="0" y="1460160"/>
            <a:chExt cx="12189240" cy="394560"/>
          </a:xfrm>
        </p:grpSpPr>
        <p:sp>
          <p:nvSpPr>
            <p:cNvPr id="116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6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7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7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7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73" name="PlaceHolder 3"/>
          <p:cNvSpPr>
            <a:spLocks noGrp="1"/>
          </p:cNvSpPr>
          <p:nvPr>
            <p:ph type="ftr" idx="32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74" name="PlaceHolder 4"/>
          <p:cNvSpPr>
            <a:spLocks noGrp="1"/>
          </p:cNvSpPr>
          <p:nvPr>
            <p:ph type="sldNum" idx="32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022C82D-F205-4850-92AD-E2BBFF44771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75" name="PlaceHolder 5"/>
          <p:cNvSpPr>
            <a:spLocks noGrp="1"/>
          </p:cNvSpPr>
          <p:nvPr>
            <p:ph type="dt" idx="32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67" r:id="rId2"/>
  </p:sldLayoutIdLst>
</p:sldMaster>
</file>

<file path=ppt/slideMasters/slideMaster1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78" name="组合 6"/>
          <p:cNvGrpSpPr/>
          <p:nvPr/>
        </p:nvGrpSpPr>
        <p:grpSpPr>
          <a:xfrm>
            <a:off x="0" y="1460160"/>
            <a:ext cx="12189240" cy="394560"/>
            <a:chOff x="0" y="1460160"/>
            <a:chExt cx="12189240" cy="394560"/>
          </a:xfrm>
        </p:grpSpPr>
        <p:sp>
          <p:nvSpPr>
            <p:cNvPr id="117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8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8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8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8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84" name="PlaceHolder 3"/>
          <p:cNvSpPr>
            <a:spLocks noGrp="1"/>
          </p:cNvSpPr>
          <p:nvPr>
            <p:ph type="ftr" idx="32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85" name="PlaceHolder 4"/>
          <p:cNvSpPr>
            <a:spLocks noGrp="1"/>
          </p:cNvSpPr>
          <p:nvPr>
            <p:ph type="sldNum" idx="33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52886A5-B1CB-4359-A37A-0D48982A7B2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86" name="PlaceHolder 5"/>
          <p:cNvSpPr>
            <a:spLocks noGrp="1"/>
          </p:cNvSpPr>
          <p:nvPr>
            <p:ph type="dt" idx="33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69" r:id="rId2"/>
  </p:sldLayoutIdLst>
</p:sldMaster>
</file>

<file path=ppt/slideMasters/slideMaster1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89" name="组合 6"/>
          <p:cNvGrpSpPr/>
          <p:nvPr/>
        </p:nvGrpSpPr>
        <p:grpSpPr>
          <a:xfrm>
            <a:off x="0" y="1460160"/>
            <a:ext cx="12189240" cy="394560"/>
            <a:chOff x="0" y="1460160"/>
            <a:chExt cx="12189240" cy="394560"/>
          </a:xfrm>
        </p:grpSpPr>
        <p:sp>
          <p:nvSpPr>
            <p:cNvPr id="119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9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9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9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9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95" name="PlaceHolder 3"/>
          <p:cNvSpPr>
            <a:spLocks noGrp="1"/>
          </p:cNvSpPr>
          <p:nvPr>
            <p:ph type="ftr" idx="33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96" name="PlaceHolder 4"/>
          <p:cNvSpPr>
            <a:spLocks noGrp="1"/>
          </p:cNvSpPr>
          <p:nvPr>
            <p:ph type="sldNum" idx="33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7C4AB90-E57F-4FB4-BACD-33C75E7B242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97" name="PlaceHolder 5"/>
          <p:cNvSpPr>
            <a:spLocks noGrp="1"/>
          </p:cNvSpPr>
          <p:nvPr>
            <p:ph type="dt" idx="33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71" r:id="rId2"/>
  </p:sldLayoutIdLst>
</p:sldMaster>
</file>

<file path=ppt/slideMasters/slideMaster1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00" name="组合 6"/>
          <p:cNvGrpSpPr/>
          <p:nvPr/>
        </p:nvGrpSpPr>
        <p:grpSpPr>
          <a:xfrm>
            <a:off x="0" y="1460160"/>
            <a:ext cx="12189240" cy="394560"/>
            <a:chOff x="0" y="1460160"/>
            <a:chExt cx="12189240" cy="394560"/>
          </a:xfrm>
        </p:grpSpPr>
        <p:sp>
          <p:nvSpPr>
            <p:cNvPr id="120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0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0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0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0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06" name="PlaceHolder 3"/>
          <p:cNvSpPr>
            <a:spLocks noGrp="1"/>
          </p:cNvSpPr>
          <p:nvPr>
            <p:ph type="ftr" idx="33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07" name="PlaceHolder 4"/>
          <p:cNvSpPr>
            <a:spLocks noGrp="1"/>
          </p:cNvSpPr>
          <p:nvPr>
            <p:ph type="sldNum" idx="33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9FC29E0-07A7-41B9-9D39-F189EEB014F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08" name="PlaceHolder 5"/>
          <p:cNvSpPr>
            <a:spLocks noGrp="1"/>
          </p:cNvSpPr>
          <p:nvPr>
            <p:ph type="dt" idx="33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73" r:id="rId2"/>
  </p:sldLayoutIdLst>
</p:sldMaster>
</file>

<file path=ppt/slideMasters/slideMaster1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11" name="组合 6"/>
          <p:cNvGrpSpPr/>
          <p:nvPr/>
        </p:nvGrpSpPr>
        <p:grpSpPr>
          <a:xfrm>
            <a:off x="0" y="1460160"/>
            <a:ext cx="12189240" cy="394560"/>
            <a:chOff x="0" y="1460160"/>
            <a:chExt cx="12189240" cy="394560"/>
          </a:xfrm>
        </p:grpSpPr>
        <p:sp>
          <p:nvSpPr>
            <p:cNvPr id="121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1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1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1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1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17" name="PlaceHolder 3"/>
          <p:cNvSpPr>
            <a:spLocks noGrp="1"/>
          </p:cNvSpPr>
          <p:nvPr>
            <p:ph type="ftr" idx="33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18" name="PlaceHolder 4"/>
          <p:cNvSpPr>
            <a:spLocks noGrp="1"/>
          </p:cNvSpPr>
          <p:nvPr>
            <p:ph type="sldNum" idx="33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35040A4-C884-4A3E-BF87-D10AD1383CB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19" name="PlaceHolder 5"/>
          <p:cNvSpPr>
            <a:spLocks noGrp="1"/>
          </p:cNvSpPr>
          <p:nvPr>
            <p:ph type="dt" idx="34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75" r:id="rId2"/>
  </p:sldLayoutIdLst>
</p:sldMaster>
</file>

<file path=ppt/slideMasters/slideMaster1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22" name="组合 6"/>
          <p:cNvGrpSpPr/>
          <p:nvPr/>
        </p:nvGrpSpPr>
        <p:grpSpPr>
          <a:xfrm>
            <a:off x="0" y="1460160"/>
            <a:ext cx="12189240" cy="394560"/>
            <a:chOff x="0" y="1460160"/>
            <a:chExt cx="12189240" cy="394560"/>
          </a:xfrm>
        </p:grpSpPr>
        <p:sp>
          <p:nvSpPr>
            <p:cNvPr id="122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2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2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2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2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28" name="PlaceHolder 3"/>
          <p:cNvSpPr>
            <a:spLocks noGrp="1"/>
          </p:cNvSpPr>
          <p:nvPr>
            <p:ph type="ftr" idx="34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29" name="PlaceHolder 4"/>
          <p:cNvSpPr>
            <a:spLocks noGrp="1"/>
          </p:cNvSpPr>
          <p:nvPr>
            <p:ph type="sldNum" idx="34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6633F47-81FD-49D3-B688-5AD56E0667C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30" name="PlaceHolder 5"/>
          <p:cNvSpPr>
            <a:spLocks noGrp="1"/>
          </p:cNvSpPr>
          <p:nvPr>
            <p:ph type="dt" idx="34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77" r:id="rId2"/>
  </p:sldLayoutIdLst>
</p:sldMaster>
</file>

<file path=ppt/slideMasters/slideMaster1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33" name="组合 6"/>
          <p:cNvGrpSpPr/>
          <p:nvPr/>
        </p:nvGrpSpPr>
        <p:grpSpPr>
          <a:xfrm>
            <a:off x="0" y="1460160"/>
            <a:ext cx="12189240" cy="394560"/>
            <a:chOff x="0" y="1460160"/>
            <a:chExt cx="12189240" cy="394560"/>
          </a:xfrm>
        </p:grpSpPr>
        <p:sp>
          <p:nvSpPr>
            <p:cNvPr id="123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3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3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3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3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39" name="PlaceHolder 3"/>
          <p:cNvSpPr>
            <a:spLocks noGrp="1"/>
          </p:cNvSpPr>
          <p:nvPr>
            <p:ph type="ftr" idx="34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40" name="PlaceHolder 4"/>
          <p:cNvSpPr>
            <a:spLocks noGrp="1"/>
          </p:cNvSpPr>
          <p:nvPr>
            <p:ph type="sldNum" idx="34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872477F-279F-415A-948D-5B3CE8C280C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41" name="PlaceHolder 5"/>
          <p:cNvSpPr>
            <a:spLocks noGrp="1"/>
          </p:cNvSpPr>
          <p:nvPr>
            <p:ph type="dt" idx="34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79" r:id="rId2"/>
  </p:sldLayoutIdLst>
</p:sldMaster>
</file>

<file path=ppt/slideMasters/slideMaster1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44" name="组合 6"/>
          <p:cNvGrpSpPr/>
          <p:nvPr/>
        </p:nvGrpSpPr>
        <p:grpSpPr>
          <a:xfrm>
            <a:off x="0" y="1460160"/>
            <a:ext cx="12189240" cy="394560"/>
            <a:chOff x="0" y="1460160"/>
            <a:chExt cx="12189240" cy="394560"/>
          </a:xfrm>
        </p:grpSpPr>
        <p:sp>
          <p:nvSpPr>
            <p:cNvPr id="124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4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4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4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4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50" name="PlaceHolder 3"/>
          <p:cNvSpPr>
            <a:spLocks noGrp="1"/>
          </p:cNvSpPr>
          <p:nvPr>
            <p:ph type="ftr" idx="34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51" name="PlaceHolder 4"/>
          <p:cNvSpPr>
            <a:spLocks noGrp="1"/>
          </p:cNvSpPr>
          <p:nvPr>
            <p:ph type="sldNum" idx="34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73080DF-F481-44DE-8FA4-79D22367335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52" name="PlaceHolder 5"/>
          <p:cNvSpPr>
            <a:spLocks noGrp="1"/>
          </p:cNvSpPr>
          <p:nvPr>
            <p:ph type="dt" idx="34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81" r:id="rId2"/>
  </p:sldLayoutIdLst>
</p:sldMaster>
</file>

<file path=ppt/slideMasters/slideMaster1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55" name="组合 6"/>
          <p:cNvGrpSpPr/>
          <p:nvPr/>
        </p:nvGrpSpPr>
        <p:grpSpPr>
          <a:xfrm>
            <a:off x="0" y="1460160"/>
            <a:ext cx="12189240" cy="394560"/>
            <a:chOff x="0" y="1460160"/>
            <a:chExt cx="12189240" cy="394560"/>
          </a:xfrm>
        </p:grpSpPr>
        <p:sp>
          <p:nvSpPr>
            <p:cNvPr id="125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5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5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5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6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61" name="PlaceHolder 3"/>
          <p:cNvSpPr>
            <a:spLocks noGrp="1"/>
          </p:cNvSpPr>
          <p:nvPr>
            <p:ph type="ftr" idx="35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62" name="PlaceHolder 4"/>
          <p:cNvSpPr>
            <a:spLocks noGrp="1"/>
          </p:cNvSpPr>
          <p:nvPr>
            <p:ph type="sldNum" idx="35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DE1F32C-06DF-4273-A52D-EBEE44D7540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63" name="PlaceHolder 5"/>
          <p:cNvSpPr>
            <a:spLocks noGrp="1"/>
          </p:cNvSpPr>
          <p:nvPr>
            <p:ph type="dt" idx="35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83" r:id="rId2"/>
  </p:sldLayoutIdLst>
</p:sldMaster>
</file>

<file path=ppt/slideMasters/slideMaster1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66" name="组合 6"/>
          <p:cNvGrpSpPr/>
          <p:nvPr/>
        </p:nvGrpSpPr>
        <p:grpSpPr>
          <a:xfrm>
            <a:off x="0" y="1460160"/>
            <a:ext cx="12189240" cy="394560"/>
            <a:chOff x="0" y="1460160"/>
            <a:chExt cx="12189240" cy="394560"/>
          </a:xfrm>
        </p:grpSpPr>
        <p:sp>
          <p:nvSpPr>
            <p:cNvPr id="126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6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6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7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7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72" name="PlaceHolder 3"/>
          <p:cNvSpPr>
            <a:spLocks noGrp="1"/>
          </p:cNvSpPr>
          <p:nvPr>
            <p:ph type="ftr" idx="35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73" name="PlaceHolder 4"/>
          <p:cNvSpPr>
            <a:spLocks noGrp="1"/>
          </p:cNvSpPr>
          <p:nvPr>
            <p:ph type="sldNum" idx="35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8C65236-20AF-410D-ACB1-756971DB80B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74" name="PlaceHolder 5"/>
          <p:cNvSpPr>
            <a:spLocks noGrp="1"/>
          </p:cNvSpPr>
          <p:nvPr>
            <p:ph type="dt" idx="35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85"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9" name="组合 6"/>
          <p:cNvGrpSpPr/>
          <p:nvPr/>
        </p:nvGrpSpPr>
        <p:grpSpPr>
          <a:xfrm>
            <a:off x="0" y="1460160"/>
            <a:ext cx="12189240" cy="394560"/>
            <a:chOff x="0" y="1460160"/>
            <a:chExt cx="12189240" cy="394560"/>
          </a:xfrm>
        </p:grpSpPr>
        <p:sp>
          <p:nvSpPr>
            <p:cNvPr id="9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5" name="PlaceHolder 3"/>
          <p:cNvSpPr>
            <a:spLocks noGrp="1"/>
          </p:cNvSpPr>
          <p:nvPr>
            <p:ph type="ftr" idx="3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6" name="PlaceHolder 4"/>
          <p:cNvSpPr>
            <a:spLocks noGrp="1"/>
          </p:cNvSpPr>
          <p:nvPr>
            <p:ph type="sldNum" idx="3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EB57FFF-420E-447B-9EF9-86C16EE243E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7" name="PlaceHolder 5"/>
          <p:cNvSpPr>
            <a:spLocks noGrp="1"/>
          </p:cNvSpPr>
          <p:nvPr>
            <p:ph type="dt" idx="3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77" name="组合 6"/>
          <p:cNvGrpSpPr/>
          <p:nvPr/>
        </p:nvGrpSpPr>
        <p:grpSpPr>
          <a:xfrm>
            <a:off x="0" y="1460160"/>
            <a:ext cx="12189240" cy="394560"/>
            <a:chOff x="0" y="1460160"/>
            <a:chExt cx="12189240" cy="394560"/>
          </a:xfrm>
        </p:grpSpPr>
        <p:sp>
          <p:nvSpPr>
            <p:cNvPr id="127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7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8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8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8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83" name="PlaceHolder 3"/>
          <p:cNvSpPr>
            <a:spLocks noGrp="1"/>
          </p:cNvSpPr>
          <p:nvPr>
            <p:ph type="ftr" idx="35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84" name="PlaceHolder 4"/>
          <p:cNvSpPr>
            <a:spLocks noGrp="1"/>
          </p:cNvSpPr>
          <p:nvPr>
            <p:ph type="sldNum" idx="35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56DA92A-6E79-4866-B297-531D90F5C96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85" name="PlaceHolder 5"/>
          <p:cNvSpPr>
            <a:spLocks noGrp="1"/>
          </p:cNvSpPr>
          <p:nvPr>
            <p:ph type="dt" idx="35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87" r:id="rId2"/>
  </p:sldLayoutIdLst>
</p:sldMaster>
</file>

<file path=ppt/slideMasters/slideMaster1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88" name="组合 6"/>
          <p:cNvGrpSpPr/>
          <p:nvPr/>
        </p:nvGrpSpPr>
        <p:grpSpPr>
          <a:xfrm>
            <a:off x="0" y="1460160"/>
            <a:ext cx="12189240" cy="394560"/>
            <a:chOff x="0" y="1460160"/>
            <a:chExt cx="12189240" cy="394560"/>
          </a:xfrm>
        </p:grpSpPr>
        <p:sp>
          <p:nvSpPr>
            <p:cNvPr id="128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9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9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9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9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94" name="PlaceHolder 3"/>
          <p:cNvSpPr>
            <a:spLocks noGrp="1"/>
          </p:cNvSpPr>
          <p:nvPr>
            <p:ph type="ftr" idx="35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95" name="PlaceHolder 4"/>
          <p:cNvSpPr>
            <a:spLocks noGrp="1"/>
          </p:cNvSpPr>
          <p:nvPr>
            <p:ph type="sldNum" idx="36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C4CDC3A-8C5A-43B5-8E46-1A1D692FF18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296" name="PlaceHolder 5"/>
          <p:cNvSpPr>
            <a:spLocks noGrp="1"/>
          </p:cNvSpPr>
          <p:nvPr>
            <p:ph type="dt" idx="36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89" r:id="rId2"/>
  </p:sldLayoutIdLst>
</p:sldMaster>
</file>

<file path=ppt/slideMasters/slideMaster1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99" name="组合 6"/>
          <p:cNvGrpSpPr/>
          <p:nvPr/>
        </p:nvGrpSpPr>
        <p:grpSpPr>
          <a:xfrm>
            <a:off x="0" y="1460160"/>
            <a:ext cx="12189240" cy="394560"/>
            <a:chOff x="0" y="1460160"/>
            <a:chExt cx="12189240" cy="394560"/>
          </a:xfrm>
        </p:grpSpPr>
        <p:sp>
          <p:nvSpPr>
            <p:cNvPr id="130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0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0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0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0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05" name="PlaceHolder 3"/>
          <p:cNvSpPr>
            <a:spLocks noGrp="1"/>
          </p:cNvSpPr>
          <p:nvPr>
            <p:ph type="ftr" idx="36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06" name="PlaceHolder 4"/>
          <p:cNvSpPr>
            <a:spLocks noGrp="1"/>
          </p:cNvSpPr>
          <p:nvPr>
            <p:ph type="sldNum" idx="36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BC9B400-A019-42B1-A7D5-2C2B38EF18E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07" name="PlaceHolder 5"/>
          <p:cNvSpPr>
            <a:spLocks noGrp="1"/>
          </p:cNvSpPr>
          <p:nvPr>
            <p:ph type="dt" idx="36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91" r:id="rId2"/>
  </p:sldLayoutIdLst>
</p:sldMaster>
</file>

<file path=ppt/slideMasters/slideMaster1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10" name="组合 6"/>
          <p:cNvGrpSpPr/>
          <p:nvPr/>
        </p:nvGrpSpPr>
        <p:grpSpPr>
          <a:xfrm>
            <a:off x="0" y="1460160"/>
            <a:ext cx="12189240" cy="394560"/>
            <a:chOff x="0" y="1460160"/>
            <a:chExt cx="12189240" cy="394560"/>
          </a:xfrm>
        </p:grpSpPr>
        <p:sp>
          <p:nvSpPr>
            <p:cNvPr id="131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1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1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1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1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16" name="PlaceHolder 3"/>
          <p:cNvSpPr>
            <a:spLocks noGrp="1"/>
          </p:cNvSpPr>
          <p:nvPr>
            <p:ph type="ftr" idx="36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17" name="PlaceHolder 4"/>
          <p:cNvSpPr>
            <a:spLocks noGrp="1"/>
          </p:cNvSpPr>
          <p:nvPr>
            <p:ph type="sldNum" idx="36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4300FDF-73C3-4FD4-92A3-99B7721A6D0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18" name="PlaceHolder 5"/>
          <p:cNvSpPr>
            <a:spLocks noGrp="1"/>
          </p:cNvSpPr>
          <p:nvPr>
            <p:ph type="dt" idx="36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93" r:id="rId2"/>
  </p:sldLayoutIdLst>
</p:sldMaster>
</file>

<file path=ppt/slideMasters/slideMaster1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21" name="组合 6"/>
          <p:cNvGrpSpPr/>
          <p:nvPr/>
        </p:nvGrpSpPr>
        <p:grpSpPr>
          <a:xfrm>
            <a:off x="0" y="1460160"/>
            <a:ext cx="12189240" cy="394560"/>
            <a:chOff x="0" y="1460160"/>
            <a:chExt cx="12189240" cy="394560"/>
          </a:xfrm>
        </p:grpSpPr>
        <p:sp>
          <p:nvSpPr>
            <p:cNvPr id="132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2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2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2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2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27" name="PlaceHolder 3"/>
          <p:cNvSpPr>
            <a:spLocks noGrp="1"/>
          </p:cNvSpPr>
          <p:nvPr>
            <p:ph type="ftr" idx="36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28" name="PlaceHolder 4"/>
          <p:cNvSpPr>
            <a:spLocks noGrp="1"/>
          </p:cNvSpPr>
          <p:nvPr>
            <p:ph type="sldNum" idx="36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0AE640F-58F1-4B73-907B-2B3CEF5F5B4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29" name="PlaceHolder 5"/>
          <p:cNvSpPr>
            <a:spLocks noGrp="1"/>
          </p:cNvSpPr>
          <p:nvPr>
            <p:ph type="dt" idx="37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95" r:id="rId2"/>
  </p:sldLayoutIdLst>
</p:sldMaster>
</file>

<file path=ppt/slideMasters/slideMaster1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32" name="组合 6"/>
          <p:cNvGrpSpPr/>
          <p:nvPr/>
        </p:nvGrpSpPr>
        <p:grpSpPr>
          <a:xfrm>
            <a:off x="0" y="1460160"/>
            <a:ext cx="12189240" cy="394560"/>
            <a:chOff x="0" y="1460160"/>
            <a:chExt cx="12189240" cy="394560"/>
          </a:xfrm>
        </p:grpSpPr>
        <p:sp>
          <p:nvSpPr>
            <p:cNvPr id="133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3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3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3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3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38" name="PlaceHolder 3"/>
          <p:cNvSpPr>
            <a:spLocks noGrp="1"/>
          </p:cNvSpPr>
          <p:nvPr>
            <p:ph type="ftr" idx="37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39" name="PlaceHolder 4"/>
          <p:cNvSpPr>
            <a:spLocks noGrp="1"/>
          </p:cNvSpPr>
          <p:nvPr>
            <p:ph type="sldNum" idx="37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8DE7C6D-8998-42EC-9523-B888AEB0B65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40" name="PlaceHolder 5"/>
          <p:cNvSpPr>
            <a:spLocks noGrp="1"/>
          </p:cNvSpPr>
          <p:nvPr>
            <p:ph type="dt" idx="37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97" r:id="rId2"/>
  </p:sldLayoutIdLst>
</p:sldMaster>
</file>

<file path=ppt/slideMasters/slideMaster1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43" name="组合 6"/>
          <p:cNvGrpSpPr/>
          <p:nvPr/>
        </p:nvGrpSpPr>
        <p:grpSpPr>
          <a:xfrm>
            <a:off x="0" y="1460160"/>
            <a:ext cx="12189240" cy="394560"/>
            <a:chOff x="0" y="1460160"/>
            <a:chExt cx="12189240" cy="394560"/>
          </a:xfrm>
        </p:grpSpPr>
        <p:sp>
          <p:nvSpPr>
            <p:cNvPr id="134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4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4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4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4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49" name="PlaceHolder 3"/>
          <p:cNvSpPr>
            <a:spLocks noGrp="1"/>
          </p:cNvSpPr>
          <p:nvPr>
            <p:ph type="ftr" idx="37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50" name="PlaceHolder 4"/>
          <p:cNvSpPr>
            <a:spLocks noGrp="1"/>
          </p:cNvSpPr>
          <p:nvPr>
            <p:ph type="sldNum" idx="37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5049041-A5C4-4DD7-A4B3-B00EE1E0F2A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51" name="PlaceHolder 5"/>
          <p:cNvSpPr>
            <a:spLocks noGrp="1"/>
          </p:cNvSpPr>
          <p:nvPr>
            <p:ph type="dt" idx="37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99" r:id="rId2"/>
  </p:sldLayoutIdLst>
</p:sldMaster>
</file>

<file path=ppt/slideMasters/slideMaster1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54" name="组合 6"/>
          <p:cNvGrpSpPr/>
          <p:nvPr/>
        </p:nvGrpSpPr>
        <p:grpSpPr>
          <a:xfrm>
            <a:off x="0" y="1460160"/>
            <a:ext cx="12189240" cy="394560"/>
            <a:chOff x="0" y="1460160"/>
            <a:chExt cx="12189240" cy="394560"/>
          </a:xfrm>
        </p:grpSpPr>
        <p:sp>
          <p:nvSpPr>
            <p:cNvPr id="135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5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5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5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5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60" name="PlaceHolder 3"/>
          <p:cNvSpPr>
            <a:spLocks noGrp="1"/>
          </p:cNvSpPr>
          <p:nvPr>
            <p:ph type="ftr" idx="37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61" name="PlaceHolder 4"/>
          <p:cNvSpPr>
            <a:spLocks noGrp="1"/>
          </p:cNvSpPr>
          <p:nvPr>
            <p:ph type="sldNum" idx="37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9B26913-1C23-4C4A-8BE7-B1E52C31A6B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62" name="PlaceHolder 5"/>
          <p:cNvSpPr>
            <a:spLocks noGrp="1"/>
          </p:cNvSpPr>
          <p:nvPr>
            <p:ph type="dt" idx="37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01" r:id="rId2"/>
  </p:sldLayoutIdLst>
</p:sldMaster>
</file>

<file path=ppt/slideMasters/slideMaster1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65" name="组合 6"/>
          <p:cNvGrpSpPr/>
          <p:nvPr/>
        </p:nvGrpSpPr>
        <p:grpSpPr>
          <a:xfrm>
            <a:off x="0" y="1460160"/>
            <a:ext cx="12189240" cy="394560"/>
            <a:chOff x="0" y="1460160"/>
            <a:chExt cx="12189240" cy="394560"/>
          </a:xfrm>
        </p:grpSpPr>
        <p:sp>
          <p:nvSpPr>
            <p:cNvPr id="136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6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6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6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7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71" name="PlaceHolder 3"/>
          <p:cNvSpPr>
            <a:spLocks noGrp="1"/>
          </p:cNvSpPr>
          <p:nvPr>
            <p:ph type="ftr" idx="38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72" name="PlaceHolder 4"/>
          <p:cNvSpPr>
            <a:spLocks noGrp="1"/>
          </p:cNvSpPr>
          <p:nvPr>
            <p:ph type="sldNum" idx="38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1ED8B37-6B19-4BAC-8F30-BEED4744D23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73" name="PlaceHolder 5"/>
          <p:cNvSpPr>
            <a:spLocks noGrp="1"/>
          </p:cNvSpPr>
          <p:nvPr>
            <p:ph type="dt" idx="38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03" r:id="rId2"/>
  </p:sldLayoutIdLst>
</p:sldMaster>
</file>

<file path=ppt/slideMasters/slideMaster1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76" name="组合 6"/>
          <p:cNvGrpSpPr/>
          <p:nvPr/>
        </p:nvGrpSpPr>
        <p:grpSpPr>
          <a:xfrm>
            <a:off x="0" y="1460160"/>
            <a:ext cx="12189240" cy="394560"/>
            <a:chOff x="0" y="1460160"/>
            <a:chExt cx="12189240" cy="394560"/>
          </a:xfrm>
        </p:grpSpPr>
        <p:sp>
          <p:nvSpPr>
            <p:cNvPr id="137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7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7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8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8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82" name="PlaceHolder 3"/>
          <p:cNvSpPr>
            <a:spLocks noGrp="1"/>
          </p:cNvSpPr>
          <p:nvPr>
            <p:ph type="ftr" idx="38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83" name="PlaceHolder 4"/>
          <p:cNvSpPr>
            <a:spLocks noGrp="1"/>
          </p:cNvSpPr>
          <p:nvPr>
            <p:ph type="sldNum" idx="38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483AAB7-6623-47C5-90A8-A18435BB8A6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84" name="PlaceHolder 5"/>
          <p:cNvSpPr>
            <a:spLocks noGrp="1"/>
          </p:cNvSpPr>
          <p:nvPr>
            <p:ph type="dt" idx="38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05"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0" name="组合 6"/>
          <p:cNvGrpSpPr/>
          <p:nvPr/>
        </p:nvGrpSpPr>
        <p:grpSpPr>
          <a:xfrm>
            <a:off x="0" y="1460160"/>
            <a:ext cx="12189240" cy="394560"/>
            <a:chOff x="0" y="1460160"/>
            <a:chExt cx="12189240" cy="394560"/>
          </a:xfrm>
        </p:grpSpPr>
        <p:sp>
          <p:nvSpPr>
            <p:cNvPr id="10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6" name="PlaceHolder 3"/>
          <p:cNvSpPr>
            <a:spLocks noGrp="1"/>
          </p:cNvSpPr>
          <p:nvPr>
            <p:ph type="ftr" idx="3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7" name="PlaceHolder 4"/>
          <p:cNvSpPr>
            <a:spLocks noGrp="1"/>
          </p:cNvSpPr>
          <p:nvPr>
            <p:ph type="sldNum" idx="3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563F647-2504-48E7-9E53-A8D2BDFB8A9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8" name="PlaceHolder 5"/>
          <p:cNvSpPr>
            <a:spLocks noGrp="1"/>
          </p:cNvSpPr>
          <p:nvPr>
            <p:ph type="dt" idx="3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87" name="组合 6"/>
          <p:cNvGrpSpPr/>
          <p:nvPr/>
        </p:nvGrpSpPr>
        <p:grpSpPr>
          <a:xfrm>
            <a:off x="0" y="1460160"/>
            <a:ext cx="12189240" cy="394560"/>
            <a:chOff x="0" y="1460160"/>
            <a:chExt cx="12189240" cy="394560"/>
          </a:xfrm>
        </p:grpSpPr>
        <p:sp>
          <p:nvSpPr>
            <p:cNvPr id="138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8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9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9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9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93" name="PlaceHolder 3"/>
          <p:cNvSpPr>
            <a:spLocks noGrp="1"/>
          </p:cNvSpPr>
          <p:nvPr>
            <p:ph type="ftr" idx="38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394" name="PlaceHolder 4"/>
          <p:cNvSpPr>
            <a:spLocks noGrp="1"/>
          </p:cNvSpPr>
          <p:nvPr>
            <p:ph type="sldNum" idx="38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8E75E41-D484-41F9-B64C-E645B8A172F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95" name="PlaceHolder 5"/>
          <p:cNvSpPr>
            <a:spLocks noGrp="1"/>
          </p:cNvSpPr>
          <p:nvPr>
            <p:ph type="dt" idx="38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07" r:id="rId2"/>
  </p:sldLayoutIdLst>
</p:sldMaster>
</file>

<file path=ppt/slideMasters/slideMaster1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98" name="组合 6"/>
          <p:cNvGrpSpPr/>
          <p:nvPr/>
        </p:nvGrpSpPr>
        <p:grpSpPr>
          <a:xfrm>
            <a:off x="0" y="1460160"/>
            <a:ext cx="12189240" cy="394560"/>
            <a:chOff x="0" y="1460160"/>
            <a:chExt cx="12189240" cy="394560"/>
          </a:xfrm>
        </p:grpSpPr>
        <p:sp>
          <p:nvSpPr>
            <p:cNvPr id="139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0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0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0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0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04" name="PlaceHolder 3"/>
          <p:cNvSpPr>
            <a:spLocks noGrp="1"/>
          </p:cNvSpPr>
          <p:nvPr>
            <p:ph type="ftr" idx="38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05" name="PlaceHolder 4"/>
          <p:cNvSpPr>
            <a:spLocks noGrp="1"/>
          </p:cNvSpPr>
          <p:nvPr>
            <p:ph type="sldNum" idx="39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F2A6882-D98F-4F27-9BBF-9B48BFA13C9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06" name="PlaceHolder 5"/>
          <p:cNvSpPr>
            <a:spLocks noGrp="1"/>
          </p:cNvSpPr>
          <p:nvPr>
            <p:ph type="dt" idx="39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09" r:id="rId2"/>
  </p:sldLayoutIdLst>
</p:sldMaster>
</file>

<file path=ppt/slideMasters/slideMaster1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09" name="组合 6"/>
          <p:cNvGrpSpPr/>
          <p:nvPr/>
        </p:nvGrpSpPr>
        <p:grpSpPr>
          <a:xfrm>
            <a:off x="0" y="1460160"/>
            <a:ext cx="12189240" cy="394560"/>
            <a:chOff x="0" y="1460160"/>
            <a:chExt cx="12189240" cy="394560"/>
          </a:xfrm>
        </p:grpSpPr>
        <p:sp>
          <p:nvSpPr>
            <p:cNvPr id="141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1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1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1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1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15" name="PlaceHolder 3"/>
          <p:cNvSpPr>
            <a:spLocks noGrp="1"/>
          </p:cNvSpPr>
          <p:nvPr>
            <p:ph type="ftr" idx="39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16" name="PlaceHolder 4"/>
          <p:cNvSpPr>
            <a:spLocks noGrp="1"/>
          </p:cNvSpPr>
          <p:nvPr>
            <p:ph type="sldNum" idx="39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091F1DB-CB82-4196-936C-489B1E22459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17" name="PlaceHolder 5"/>
          <p:cNvSpPr>
            <a:spLocks noGrp="1"/>
          </p:cNvSpPr>
          <p:nvPr>
            <p:ph type="dt" idx="39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11" r:id="rId2"/>
  </p:sldLayoutIdLst>
</p:sldMaster>
</file>

<file path=ppt/slideMasters/slideMaster1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20" name="组合 6"/>
          <p:cNvGrpSpPr/>
          <p:nvPr/>
        </p:nvGrpSpPr>
        <p:grpSpPr>
          <a:xfrm>
            <a:off x="0" y="1460160"/>
            <a:ext cx="12189240" cy="394560"/>
            <a:chOff x="0" y="1460160"/>
            <a:chExt cx="12189240" cy="394560"/>
          </a:xfrm>
        </p:grpSpPr>
        <p:sp>
          <p:nvSpPr>
            <p:cNvPr id="142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2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2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2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2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26" name="PlaceHolder 3"/>
          <p:cNvSpPr>
            <a:spLocks noGrp="1"/>
          </p:cNvSpPr>
          <p:nvPr>
            <p:ph type="ftr" idx="39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27" name="PlaceHolder 4"/>
          <p:cNvSpPr>
            <a:spLocks noGrp="1"/>
          </p:cNvSpPr>
          <p:nvPr>
            <p:ph type="sldNum" idx="39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148EC4B-1892-443B-A2AD-E190A265956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28" name="PlaceHolder 5"/>
          <p:cNvSpPr>
            <a:spLocks noGrp="1"/>
          </p:cNvSpPr>
          <p:nvPr>
            <p:ph type="dt" idx="39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13" r:id="rId2"/>
  </p:sldLayoutIdLst>
</p:sldMaster>
</file>

<file path=ppt/slideMasters/slideMaster1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31" name="组合 6"/>
          <p:cNvGrpSpPr/>
          <p:nvPr/>
        </p:nvGrpSpPr>
        <p:grpSpPr>
          <a:xfrm>
            <a:off x="0" y="1460160"/>
            <a:ext cx="12189240" cy="394560"/>
            <a:chOff x="0" y="1460160"/>
            <a:chExt cx="12189240" cy="394560"/>
          </a:xfrm>
        </p:grpSpPr>
        <p:sp>
          <p:nvSpPr>
            <p:cNvPr id="143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3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3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3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3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37" name="PlaceHolder 3"/>
          <p:cNvSpPr>
            <a:spLocks noGrp="1"/>
          </p:cNvSpPr>
          <p:nvPr>
            <p:ph type="ftr" idx="39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38" name="PlaceHolder 4"/>
          <p:cNvSpPr>
            <a:spLocks noGrp="1"/>
          </p:cNvSpPr>
          <p:nvPr>
            <p:ph type="sldNum" idx="39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56A6424-4F4A-4BB3-94C9-88A69A0AE0B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39" name="PlaceHolder 5"/>
          <p:cNvSpPr>
            <a:spLocks noGrp="1"/>
          </p:cNvSpPr>
          <p:nvPr>
            <p:ph type="dt" idx="40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15" r:id="rId2"/>
  </p:sldLayoutIdLst>
</p:sldMaster>
</file>

<file path=ppt/slideMasters/slideMaster1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42" name="组合 6"/>
          <p:cNvGrpSpPr/>
          <p:nvPr/>
        </p:nvGrpSpPr>
        <p:grpSpPr>
          <a:xfrm>
            <a:off x="0" y="1460160"/>
            <a:ext cx="12189240" cy="394560"/>
            <a:chOff x="0" y="1460160"/>
            <a:chExt cx="12189240" cy="394560"/>
          </a:xfrm>
        </p:grpSpPr>
        <p:sp>
          <p:nvSpPr>
            <p:cNvPr id="144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4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4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4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4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48" name="PlaceHolder 3"/>
          <p:cNvSpPr>
            <a:spLocks noGrp="1"/>
          </p:cNvSpPr>
          <p:nvPr>
            <p:ph type="ftr" idx="40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49" name="PlaceHolder 4"/>
          <p:cNvSpPr>
            <a:spLocks noGrp="1"/>
          </p:cNvSpPr>
          <p:nvPr>
            <p:ph type="sldNum" idx="40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E8E0573-D167-4D4B-9272-81E4F1FC915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50" name="PlaceHolder 5"/>
          <p:cNvSpPr>
            <a:spLocks noGrp="1"/>
          </p:cNvSpPr>
          <p:nvPr>
            <p:ph type="dt" idx="40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17" r:id="rId2"/>
  </p:sldLayoutIdLst>
</p:sldMaster>
</file>

<file path=ppt/slideMasters/slideMaster1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53" name="组合 6"/>
          <p:cNvGrpSpPr/>
          <p:nvPr/>
        </p:nvGrpSpPr>
        <p:grpSpPr>
          <a:xfrm>
            <a:off x="0" y="1460160"/>
            <a:ext cx="12189240" cy="394560"/>
            <a:chOff x="0" y="1460160"/>
            <a:chExt cx="12189240" cy="394560"/>
          </a:xfrm>
        </p:grpSpPr>
        <p:sp>
          <p:nvSpPr>
            <p:cNvPr id="145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5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5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5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5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59" name="PlaceHolder 3"/>
          <p:cNvSpPr>
            <a:spLocks noGrp="1"/>
          </p:cNvSpPr>
          <p:nvPr>
            <p:ph type="ftr" idx="40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60" name="PlaceHolder 4"/>
          <p:cNvSpPr>
            <a:spLocks noGrp="1"/>
          </p:cNvSpPr>
          <p:nvPr>
            <p:ph type="sldNum" idx="40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65C48C9-4FE7-44E7-B5A0-1AB1C75C412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61" name="PlaceHolder 5"/>
          <p:cNvSpPr>
            <a:spLocks noGrp="1"/>
          </p:cNvSpPr>
          <p:nvPr>
            <p:ph type="dt" idx="40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19" r:id="rId2"/>
  </p:sldLayoutIdLst>
</p:sldMaster>
</file>

<file path=ppt/slideMasters/slideMaster1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64" name="组合 6"/>
          <p:cNvGrpSpPr/>
          <p:nvPr/>
        </p:nvGrpSpPr>
        <p:grpSpPr>
          <a:xfrm>
            <a:off x="0" y="1460160"/>
            <a:ext cx="12189240" cy="394560"/>
            <a:chOff x="0" y="1460160"/>
            <a:chExt cx="12189240" cy="394560"/>
          </a:xfrm>
        </p:grpSpPr>
        <p:sp>
          <p:nvSpPr>
            <p:cNvPr id="146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6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6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6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6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70" name="PlaceHolder 3"/>
          <p:cNvSpPr>
            <a:spLocks noGrp="1"/>
          </p:cNvSpPr>
          <p:nvPr>
            <p:ph type="ftr" idx="40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71" name="PlaceHolder 4"/>
          <p:cNvSpPr>
            <a:spLocks noGrp="1"/>
          </p:cNvSpPr>
          <p:nvPr>
            <p:ph type="sldNum" idx="40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94DBB8D-E59F-4C1D-857F-0D1A04DA2E6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72" name="PlaceHolder 5"/>
          <p:cNvSpPr>
            <a:spLocks noGrp="1"/>
          </p:cNvSpPr>
          <p:nvPr>
            <p:ph type="dt" idx="40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21" r:id="rId2"/>
  </p:sldLayoutIdLst>
</p:sldMaster>
</file>

<file path=ppt/slideMasters/slideMaster1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75" name="组合 6"/>
          <p:cNvGrpSpPr/>
          <p:nvPr/>
        </p:nvGrpSpPr>
        <p:grpSpPr>
          <a:xfrm>
            <a:off x="0" y="1460160"/>
            <a:ext cx="12189240" cy="394560"/>
            <a:chOff x="0" y="1460160"/>
            <a:chExt cx="12189240" cy="394560"/>
          </a:xfrm>
        </p:grpSpPr>
        <p:sp>
          <p:nvSpPr>
            <p:cNvPr id="147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7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7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7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8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81" name="PlaceHolder 3"/>
          <p:cNvSpPr>
            <a:spLocks noGrp="1"/>
          </p:cNvSpPr>
          <p:nvPr>
            <p:ph type="ftr" idx="41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82" name="PlaceHolder 4"/>
          <p:cNvSpPr>
            <a:spLocks noGrp="1"/>
          </p:cNvSpPr>
          <p:nvPr>
            <p:ph type="sldNum" idx="41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1C876B5-30C7-4B4A-BC30-1E8DE0F5509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83" name="PlaceHolder 5"/>
          <p:cNvSpPr>
            <a:spLocks noGrp="1"/>
          </p:cNvSpPr>
          <p:nvPr>
            <p:ph type="dt" idx="41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23" r:id="rId2"/>
  </p:sldLayoutIdLst>
</p:sldMaster>
</file>

<file path=ppt/slideMasters/slideMaster1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86" name="组合 6"/>
          <p:cNvGrpSpPr/>
          <p:nvPr/>
        </p:nvGrpSpPr>
        <p:grpSpPr>
          <a:xfrm>
            <a:off x="0" y="1460160"/>
            <a:ext cx="12189240" cy="394560"/>
            <a:chOff x="0" y="1460160"/>
            <a:chExt cx="12189240" cy="394560"/>
          </a:xfrm>
        </p:grpSpPr>
        <p:sp>
          <p:nvSpPr>
            <p:cNvPr id="148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8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8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9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9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492" name="PlaceHolder 3"/>
          <p:cNvSpPr>
            <a:spLocks noGrp="1"/>
          </p:cNvSpPr>
          <p:nvPr>
            <p:ph type="ftr" idx="41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93" name="PlaceHolder 4"/>
          <p:cNvSpPr>
            <a:spLocks noGrp="1"/>
          </p:cNvSpPr>
          <p:nvPr>
            <p:ph type="sldNum" idx="41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64CF722-C8F2-4360-BE2D-EF8896D0FF4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94" name="PlaceHolder 5"/>
          <p:cNvSpPr>
            <a:spLocks noGrp="1"/>
          </p:cNvSpPr>
          <p:nvPr>
            <p:ph type="dt" idx="41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25"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1" name="组合 6"/>
          <p:cNvGrpSpPr/>
          <p:nvPr/>
        </p:nvGrpSpPr>
        <p:grpSpPr>
          <a:xfrm>
            <a:off x="0" y="1460160"/>
            <a:ext cx="12189240" cy="394560"/>
            <a:chOff x="0" y="1460160"/>
            <a:chExt cx="12189240" cy="394560"/>
          </a:xfrm>
        </p:grpSpPr>
        <p:sp>
          <p:nvSpPr>
            <p:cNvPr id="11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1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1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1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1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17" name="PlaceHolder 3"/>
          <p:cNvSpPr>
            <a:spLocks noGrp="1"/>
          </p:cNvSpPr>
          <p:nvPr>
            <p:ph type="ftr" idx="3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18" name="PlaceHolder 4"/>
          <p:cNvSpPr>
            <a:spLocks noGrp="1"/>
          </p:cNvSpPr>
          <p:nvPr>
            <p:ph type="sldNum" idx="3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7D18DA5-3F6F-4CE7-AE34-BBECC2ABFB3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19" name="PlaceHolder 5"/>
          <p:cNvSpPr>
            <a:spLocks noGrp="1"/>
          </p:cNvSpPr>
          <p:nvPr>
            <p:ph type="dt" idx="4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97" name="组合 6"/>
          <p:cNvGrpSpPr/>
          <p:nvPr/>
        </p:nvGrpSpPr>
        <p:grpSpPr>
          <a:xfrm>
            <a:off x="0" y="1460160"/>
            <a:ext cx="12189240" cy="394560"/>
            <a:chOff x="0" y="1460160"/>
            <a:chExt cx="12189240" cy="394560"/>
          </a:xfrm>
        </p:grpSpPr>
        <p:sp>
          <p:nvSpPr>
            <p:cNvPr id="149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9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50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50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50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503" name="PlaceHolder 3"/>
          <p:cNvSpPr>
            <a:spLocks noGrp="1"/>
          </p:cNvSpPr>
          <p:nvPr>
            <p:ph type="ftr" idx="41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504" name="PlaceHolder 4"/>
          <p:cNvSpPr>
            <a:spLocks noGrp="1"/>
          </p:cNvSpPr>
          <p:nvPr>
            <p:ph type="sldNum" idx="41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6544C94-616C-44DF-8800-BD941871F8E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505" name="PlaceHolder 5"/>
          <p:cNvSpPr>
            <a:spLocks noGrp="1"/>
          </p:cNvSpPr>
          <p:nvPr>
            <p:ph type="dt" idx="41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27" r:id="rId2"/>
  </p:sldLayoutIdLst>
</p:sldMaster>
</file>

<file path=ppt/slideMasters/slideMaster1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08" name="组合 6"/>
          <p:cNvGrpSpPr/>
          <p:nvPr/>
        </p:nvGrpSpPr>
        <p:grpSpPr>
          <a:xfrm>
            <a:off x="0" y="1460160"/>
            <a:ext cx="12189240" cy="394560"/>
            <a:chOff x="0" y="1460160"/>
            <a:chExt cx="12189240" cy="394560"/>
          </a:xfrm>
        </p:grpSpPr>
        <p:sp>
          <p:nvSpPr>
            <p:cNvPr id="150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51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51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51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51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514" name="PlaceHolder 3"/>
          <p:cNvSpPr>
            <a:spLocks noGrp="1"/>
          </p:cNvSpPr>
          <p:nvPr>
            <p:ph type="ftr" idx="41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515" name="PlaceHolder 4"/>
          <p:cNvSpPr>
            <a:spLocks noGrp="1"/>
          </p:cNvSpPr>
          <p:nvPr>
            <p:ph type="sldNum" idx="42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C1D1A50-9554-432B-A935-B11610391BF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516" name="PlaceHolder 5"/>
          <p:cNvSpPr>
            <a:spLocks noGrp="1"/>
          </p:cNvSpPr>
          <p:nvPr>
            <p:ph type="dt" idx="42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29" r:id="rId2"/>
  </p:sldLayoutIdLst>
</p:sldMaster>
</file>

<file path=ppt/slideMasters/slideMaster1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19" name="组合 6"/>
          <p:cNvGrpSpPr/>
          <p:nvPr/>
        </p:nvGrpSpPr>
        <p:grpSpPr>
          <a:xfrm>
            <a:off x="0" y="1460160"/>
            <a:ext cx="12189240" cy="394560"/>
            <a:chOff x="0" y="1460160"/>
            <a:chExt cx="12189240" cy="394560"/>
          </a:xfrm>
        </p:grpSpPr>
        <p:sp>
          <p:nvSpPr>
            <p:cNvPr id="152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52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52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52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52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525" name="PlaceHolder 3"/>
          <p:cNvSpPr>
            <a:spLocks noGrp="1"/>
          </p:cNvSpPr>
          <p:nvPr>
            <p:ph type="ftr" idx="42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526" name="PlaceHolder 4"/>
          <p:cNvSpPr>
            <a:spLocks noGrp="1"/>
          </p:cNvSpPr>
          <p:nvPr>
            <p:ph type="sldNum" idx="42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2DCB4A5-24A5-4DAB-9C5A-CA7D727F18B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527" name="PlaceHolder 5"/>
          <p:cNvSpPr>
            <a:spLocks noGrp="1"/>
          </p:cNvSpPr>
          <p:nvPr>
            <p:ph type="dt" idx="42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31" r:id="rId2"/>
  </p:sldLayoutIdLst>
</p:sldMaster>
</file>

<file path=ppt/slideMasters/slideMaster1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30" name="组合 6"/>
          <p:cNvGrpSpPr/>
          <p:nvPr/>
        </p:nvGrpSpPr>
        <p:grpSpPr>
          <a:xfrm>
            <a:off x="0" y="1460160"/>
            <a:ext cx="12189240" cy="394560"/>
            <a:chOff x="0" y="1460160"/>
            <a:chExt cx="12189240" cy="394560"/>
          </a:xfrm>
        </p:grpSpPr>
        <p:sp>
          <p:nvSpPr>
            <p:cNvPr id="153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53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53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53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53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536" name="PlaceHolder 3"/>
          <p:cNvSpPr>
            <a:spLocks noGrp="1"/>
          </p:cNvSpPr>
          <p:nvPr>
            <p:ph type="ftr" idx="42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537" name="PlaceHolder 4"/>
          <p:cNvSpPr>
            <a:spLocks noGrp="1"/>
          </p:cNvSpPr>
          <p:nvPr>
            <p:ph type="sldNum" idx="42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C8A1A37-4256-4969-BB44-67AFB1A4080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538" name="PlaceHolder 5"/>
          <p:cNvSpPr>
            <a:spLocks noGrp="1"/>
          </p:cNvSpPr>
          <p:nvPr>
            <p:ph type="dt" idx="42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33"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2" name="组合 6"/>
          <p:cNvGrpSpPr/>
          <p:nvPr/>
        </p:nvGrpSpPr>
        <p:grpSpPr>
          <a:xfrm>
            <a:off x="0" y="1460160"/>
            <a:ext cx="12189240" cy="394560"/>
            <a:chOff x="0" y="1460160"/>
            <a:chExt cx="12189240" cy="394560"/>
          </a:xfrm>
        </p:grpSpPr>
        <p:sp>
          <p:nvSpPr>
            <p:cNvPr id="12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2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2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2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2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28" name="PlaceHolder 3"/>
          <p:cNvSpPr>
            <a:spLocks noGrp="1"/>
          </p:cNvSpPr>
          <p:nvPr>
            <p:ph type="ftr" idx="4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9" name="PlaceHolder 4"/>
          <p:cNvSpPr>
            <a:spLocks noGrp="1"/>
          </p:cNvSpPr>
          <p:nvPr>
            <p:ph type="sldNum" idx="4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60CCD99-4A8D-4314-8995-86FE1ADAA77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0" name="PlaceHolder 5"/>
          <p:cNvSpPr>
            <a:spLocks noGrp="1"/>
          </p:cNvSpPr>
          <p:nvPr>
            <p:ph type="dt" idx="4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3" name="组合 6"/>
          <p:cNvGrpSpPr/>
          <p:nvPr/>
        </p:nvGrpSpPr>
        <p:grpSpPr>
          <a:xfrm>
            <a:off x="0" y="1460160"/>
            <a:ext cx="12189240" cy="394560"/>
            <a:chOff x="0" y="1460160"/>
            <a:chExt cx="12189240" cy="394560"/>
          </a:xfrm>
        </p:grpSpPr>
        <p:sp>
          <p:nvSpPr>
            <p:cNvPr id="13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3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3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3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3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39" name="PlaceHolder 3"/>
          <p:cNvSpPr>
            <a:spLocks noGrp="1"/>
          </p:cNvSpPr>
          <p:nvPr>
            <p:ph type="ftr" idx="4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40" name="PlaceHolder 4"/>
          <p:cNvSpPr>
            <a:spLocks noGrp="1"/>
          </p:cNvSpPr>
          <p:nvPr>
            <p:ph type="sldNum" idx="4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65FFB0E-35E7-4642-8C59-5F72DAAE0A5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41" name="PlaceHolder 5"/>
          <p:cNvSpPr>
            <a:spLocks noGrp="1"/>
          </p:cNvSpPr>
          <p:nvPr>
            <p:ph type="dt" idx="4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4" name="组合 6"/>
          <p:cNvGrpSpPr/>
          <p:nvPr/>
        </p:nvGrpSpPr>
        <p:grpSpPr>
          <a:xfrm>
            <a:off x="0" y="1460160"/>
            <a:ext cx="12189240" cy="394560"/>
            <a:chOff x="0" y="1460160"/>
            <a:chExt cx="12189240" cy="394560"/>
          </a:xfrm>
        </p:grpSpPr>
        <p:sp>
          <p:nvSpPr>
            <p:cNvPr id="14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4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4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4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4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50" name="PlaceHolder 3"/>
          <p:cNvSpPr>
            <a:spLocks noGrp="1"/>
          </p:cNvSpPr>
          <p:nvPr>
            <p:ph type="ftr" idx="4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51" name="PlaceHolder 4"/>
          <p:cNvSpPr>
            <a:spLocks noGrp="1"/>
          </p:cNvSpPr>
          <p:nvPr>
            <p:ph type="sldNum" idx="4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551109C-1F56-4F6F-A35C-3FD08D7D84D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52" name="PlaceHolder 5"/>
          <p:cNvSpPr>
            <a:spLocks noGrp="1"/>
          </p:cNvSpPr>
          <p:nvPr>
            <p:ph type="dt" idx="4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5" name="组合 6"/>
          <p:cNvGrpSpPr/>
          <p:nvPr/>
        </p:nvGrpSpPr>
        <p:grpSpPr>
          <a:xfrm>
            <a:off x="0" y="1460160"/>
            <a:ext cx="12189240" cy="394560"/>
            <a:chOff x="0" y="1460160"/>
            <a:chExt cx="12189240" cy="394560"/>
          </a:xfrm>
        </p:grpSpPr>
        <p:sp>
          <p:nvSpPr>
            <p:cNvPr id="15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5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5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5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6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61" name="PlaceHolder 3"/>
          <p:cNvSpPr>
            <a:spLocks noGrp="1"/>
          </p:cNvSpPr>
          <p:nvPr>
            <p:ph type="ftr" idx="5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62" name="PlaceHolder 4"/>
          <p:cNvSpPr>
            <a:spLocks noGrp="1"/>
          </p:cNvSpPr>
          <p:nvPr>
            <p:ph type="sldNum" idx="5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0A3A68D-40EF-48B8-99A5-B044250C4DF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63" name="PlaceHolder 5"/>
          <p:cNvSpPr>
            <a:spLocks noGrp="1"/>
          </p:cNvSpPr>
          <p:nvPr>
            <p:ph type="dt" idx="5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66" name="组合 6"/>
          <p:cNvGrpSpPr/>
          <p:nvPr/>
        </p:nvGrpSpPr>
        <p:grpSpPr>
          <a:xfrm>
            <a:off x="0" y="1460160"/>
            <a:ext cx="12189240" cy="394560"/>
            <a:chOff x="0" y="1460160"/>
            <a:chExt cx="12189240" cy="394560"/>
          </a:xfrm>
        </p:grpSpPr>
        <p:sp>
          <p:nvSpPr>
            <p:cNvPr id="16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6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6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7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7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72" name="PlaceHolder 3"/>
          <p:cNvSpPr>
            <a:spLocks noGrp="1"/>
          </p:cNvSpPr>
          <p:nvPr>
            <p:ph type="ftr" idx="5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73" name="PlaceHolder 4"/>
          <p:cNvSpPr>
            <a:spLocks noGrp="1"/>
          </p:cNvSpPr>
          <p:nvPr>
            <p:ph type="sldNum" idx="5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200DC75-C24C-4A54-9D13-57F1AE9AC95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74" name="PlaceHolder 5"/>
          <p:cNvSpPr>
            <a:spLocks noGrp="1"/>
          </p:cNvSpPr>
          <p:nvPr>
            <p:ph type="dt" idx="5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 name="组合 6"/>
          <p:cNvGrpSpPr/>
          <p:nvPr/>
        </p:nvGrpSpPr>
        <p:grpSpPr>
          <a:xfrm>
            <a:off x="0" y="1460160"/>
            <a:ext cx="12189240" cy="394560"/>
            <a:chOff x="0" y="1460160"/>
            <a:chExt cx="12189240" cy="394560"/>
          </a:xfrm>
        </p:grpSpPr>
        <p:sp>
          <p:nvSpPr>
            <p:cNvPr id="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1" name="PlaceHolder 1"/>
          <p:cNvSpPr>
            <a:spLocks noGrp="1"/>
          </p:cNvSpPr>
          <p:nvPr>
            <p:ph type="ftr" idx="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2" name="PlaceHolder 2"/>
          <p:cNvSpPr>
            <a:spLocks noGrp="1"/>
          </p:cNvSpPr>
          <p:nvPr>
            <p:ph type="sldNum" idx="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0F6AF2A-FC87-4DE4-8F16-A3DB8033E29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3" name="PlaceHolder 3"/>
          <p:cNvSpPr>
            <a:spLocks noGrp="1"/>
          </p:cNvSpPr>
          <p:nvPr>
            <p:ph type="dt" idx="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77" name="组合 6"/>
          <p:cNvGrpSpPr/>
          <p:nvPr/>
        </p:nvGrpSpPr>
        <p:grpSpPr>
          <a:xfrm>
            <a:off x="0" y="1460160"/>
            <a:ext cx="12189240" cy="394560"/>
            <a:chOff x="0" y="1460160"/>
            <a:chExt cx="12189240" cy="394560"/>
          </a:xfrm>
        </p:grpSpPr>
        <p:sp>
          <p:nvSpPr>
            <p:cNvPr id="17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7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8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8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8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83" name="PlaceHolder 3"/>
          <p:cNvSpPr>
            <a:spLocks noGrp="1"/>
          </p:cNvSpPr>
          <p:nvPr>
            <p:ph type="ftr" idx="5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84" name="PlaceHolder 4"/>
          <p:cNvSpPr>
            <a:spLocks noGrp="1"/>
          </p:cNvSpPr>
          <p:nvPr>
            <p:ph type="sldNum" idx="5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9C3B2CA-3D0D-42BE-A6ED-24C6BA53987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85" name="PlaceHolder 5"/>
          <p:cNvSpPr>
            <a:spLocks noGrp="1"/>
          </p:cNvSpPr>
          <p:nvPr>
            <p:ph type="dt" idx="5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88" name="组合 6"/>
          <p:cNvGrpSpPr/>
          <p:nvPr/>
        </p:nvGrpSpPr>
        <p:grpSpPr>
          <a:xfrm>
            <a:off x="0" y="1460160"/>
            <a:ext cx="12189240" cy="394560"/>
            <a:chOff x="0" y="1460160"/>
            <a:chExt cx="12189240" cy="394560"/>
          </a:xfrm>
        </p:grpSpPr>
        <p:sp>
          <p:nvSpPr>
            <p:cNvPr id="18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9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9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9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9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94" name="PlaceHolder 3"/>
          <p:cNvSpPr>
            <a:spLocks noGrp="1"/>
          </p:cNvSpPr>
          <p:nvPr>
            <p:ph type="ftr" idx="5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95" name="PlaceHolder 4"/>
          <p:cNvSpPr>
            <a:spLocks noGrp="1"/>
          </p:cNvSpPr>
          <p:nvPr>
            <p:ph type="sldNum" idx="6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A23B2F6-7931-4397-B0FB-39158A8134B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96" name="PlaceHolder 5"/>
          <p:cNvSpPr>
            <a:spLocks noGrp="1"/>
          </p:cNvSpPr>
          <p:nvPr>
            <p:ph type="dt" idx="6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99" name="组合 6"/>
          <p:cNvGrpSpPr/>
          <p:nvPr/>
        </p:nvGrpSpPr>
        <p:grpSpPr>
          <a:xfrm>
            <a:off x="0" y="1460160"/>
            <a:ext cx="12189240" cy="394560"/>
            <a:chOff x="0" y="1460160"/>
            <a:chExt cx="12189240" cy="394560"/>
          </a:xfrm>
        </p:grpSpPr>
        <p:sp>
          <p:nvSpPr>
            <p:cNvPr id="20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0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0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0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0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05" name="PlaceHolder 3"/>
          <p:cNvSpPr>
            <a:spLocks noGrp="1"/>
          </p:cNvSpPr>
          <p:nvPr>
            <p:ph type="ftr" idx="6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06" name="PlaceHolder 4"/>
          <p:cNvSpPr>
            <a:spLocks noGrp="1"/>
          </p:cNvSpPr>
          <p:nvPr>
            <p:ph type="sldNum" idx="6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EAE6FB1-7811-43CE-8D25-82F14C048DF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07" name="PlaceHolder 5"/>
          <p:cNvSpPr>
            <a:spLocks noGrp="1"/>
          </p:cNvSpPr>
          <p:nvPr>
            <p:ph type="dt" idx="6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10" name="组合 6"/>
          <p:cNvGrpSpPr/>
          <p:nvPr/>
        </p:nvGrpSpPr>
        <p:grpSpPr>
          <a:xfrm>
            <a:off x="0" y="1460160"/>
            <a:ext cx="12189240" cy="394560"/>
            <a:chOff x="0" y="1460160"/>
            <a:chExt cx="12189240" cy="394560"/>
          </a:xfrm>
        </p:grpSpPr>
        <p:sp>
          <p:nvSpPr>
            <p:cNvPr id="21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1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1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1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1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16" name="PlaceHolder 3"/>
          <p:cNvSpPr>
            <a:spLocks noGrp="1"/>
          </p:cNvSpPr>
          <p:nvPr>
            <p:ph type="ftr" idx="6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17" name="PlaceHolder 4"/>
          <p:cNvSpPr>
            <a:spLocks noGrp="1"/>
          </p:cNvSpPr>
          <p:nvPr>
            <p:ph type="sldNum" idx="6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037EE1B-137E-42DC-889B-759557C0D34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18" name="PlaceHolder 5"/>
          <p:cNvSpPr>
            <a:spLocks noGrp="1"/>
          </p:cNvSpPr>
          <p:nvPr>
            <p:ph type="dt" idx="6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21" name="组合 6"/>
          <p:cNvGrpSpPr/>
          <p:nvPr/>
        </p:nvGrpSpPr>
        <p:grpSpPr>
          <a:xfrm>
            <a:off x="0" y="1460160"/>
            <a:ext cx="12189240" cy="394560"/>
            <a:chOff x="0" y="1460160"/>
            <a:chExt cx="12189240" cy="394560"/>
          </a:xfrm>
        </p:grpSpPr>
        <p:sp>
          <p:nvSpPr>
            <p:cNvPr id="22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2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2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2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2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27" name="PlaceHolder 3"/>
          <p:cNvSpPr>
            <a:spLocks noGrp="1"/>
          </p:cNvSpPr>
          <p:nvPr>
            <p:ph type="ftr" idx="6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28" name="PlaceHolder 4"/>
          <p:cNvSpPr>
            <a:spLocks noGrp="1"/>
          </p:cNvSpPr>
          <p:nvPr>
            <p:ph type="sldNum" idx="6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1093E60-B9A7-4D89-BE48-AE9C611F72E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29" name="PlaceHolder 5"/>
          <p:cNvSpPr>
            <a:spLocks noGrp="1"/>
          </p:cNvSpPr>
          <p:nvPr>
            <p:ph type="dt" idx="7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32" name="组合 6"/>
          <p:cNvGrpSpPr/>
          <p:nvPr/>
        </p:nvGrpSpPr>
        <p:grpSpPr>
          <a:xfrm>
            <a:off x="0" y="1460160"/>
            <a:ext cx="12189240" cy="394560"/>
            <a:chOff x="0" y="1460160"/>
            <a:chExt cx="12189240" cy="394560"/>
          </a:xfrm>
        </p:grpSpPr>
        <p:sp>
          <p:nvSpPr>
            <p:cNvPr id="23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3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3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3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3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38" name="PlaceHolder 3"/>
          <p:cNvSpPr>
            <a:spLocks noGrp="1"/>
          </p:cNvSpPr>
          <p:nvPr>
            <p:ph type="ftr" idx="7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39" name="PlaceHolder 4"/>
          <p:cNvSpPr>
            <a:spLocks noGrp="1"/>
          </p:cNvSpPr>
          <p:nvPr>
            <p:ph type="sldNum" idx="7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18A043A-7F26-4664-86D2-CDF32C46B79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40" name="PlaceHolder 5"/>
          <p:cNvSpPr>
            <a:spLocks noGrp="1"/>
          </p:cNvSpPr>
          <p:nvPr>
            <p:ph type="dt" idx="7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43" name="组合 6"/>
          <p:cNvGrpSpPr/>
          <p:nvPr/>
        </p:nvGrpSpPr>
        <p:grpSpPr>
          <a:xfrm>
            <a:off x="0" y="1460160"/>
            <a:ext cx="12189240" cy="394560"/>
            <a:chOff x="0" y="1460160"/>
            <a:chExt cx="12189240" cy="394560"/>
          </a:xfrm>
        </p:grpSpPr>
        <p:sp>
          <p:nvSpPr>
            <p:cNvPr id="24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4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4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4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4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49" name="PlaceHolder 3"/>
          <p:cNvSpPr>
            <a:spLocks noGrp="1"/>
          </p:cNvSpPr>
          <p:nvPr>
            <p:ph type="ftr" idx="7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50" name="PlaceHolder 4"/>
          <p:cNvSpPr>
            <a:spLocks noGrp="1"/>
          </p:cNvSpPr>
          <p:nvPr>
            <p:ph type="sldNum" idx="7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C701B16-DCA5-4A24-A6F8-07D51563AC6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51" name="PlaceHolder 5"/>
          <p:cNvSpPr>
            <a:spLocks noGrp="1"/>
          </p:cNvSpPr>
          <p:nvPr>
            <p:ph type="dt" idx="7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54" name="组合 6"/>
          <p:cNvGrpSpPr/>
          <p:nvPr/>
        </p:nvGrpSpPr>
        <p:grpSpPr>
          <a:xfrm>
            <a:off x="0" y="1460160"/>
            <a:ext cx="12189240" cy="394560"/>
            <a:chOff x="0" y="1460160"/>
            <a:chExt cx="12189240" cy="394560"/>
          </a:xfrm>
        </p:grpSpPr>
        <p:sp>
          <p:nvSpPr>
            <p:cNvPr id="25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5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5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5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5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60" name="PlaceHolder 3"/>
          <p:cNvSpPr>
            <a:spLocks noGrp="1"/>
          </p:cNvSpPr>
          <p:nvPr>
            <p:ph type="ftr" idx="7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61" name="PlaceHolder 4"/>
          <p:cNvSpPr>
            <a:spLocks noGrp="1"/>
          </p:cNvSpPr>
          <p:nvPr>
            <p:ph type="sldNum" idx="7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1459972-94D1-471A-B7CB-F182C4DF7FA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62" name="PlaceHolder 5"/>
          <p:cNvSpPr>
            <a:spLocks noGrp="1"/>
          </p:cNvSpPr>
          <p:nvPr>
            <p:ph type="dt" idx="7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65" name="组合 6"/>
          <p:cNvGrpSpPr/>
          <p:nvPr/>
        </p:nvGrpSpPr>
        <p:grpSpPr>
          <a:xfrm>
            <a:off x="0" y="1460160"/>
            <a:ext cx="12189240" cy="394560"/>
            <a:chOff x="0" y="1460160"/>
            <a:chExt cx="12189240" cy="394560"/>
          </a:xfrm>
        </p:grpSpPr>
        <p:sp>
          <p:nvSpPr>
            <p:cNvPr id="26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6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6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6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7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71" name="PlaceHolder 3"/>
          <p:cNvSpPr>
            <a:spLocks noGrp="1"/>
          </p:cNvSpPr>
          <p:nvPr>
            <p:ph type="ftr" idx="8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72" name="PlaceHolder 4"/>
          <p:cNvSpPr>
            <a:spLocks noGrp="1"/>
          </p:cNvSpPr>
          <p:nvPr>
            <p:ph type="sldNum" idx="8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281C36D-61DE-49EF-84DD-BBED48F7BCA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73" name="PlaceHolder 5"/>
          <p:cNvSpPr>
            <a:spLocks noGrp="1"/>
          </p:cNvSpPr>
          <p:nvPr>
            <p:ph type="dt" idx="8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76" name="组合 6"/>
          <p:cNvGrpSpPr/>
          <p:nvPr/>
        </p:nvGrpSpPr>
        <p:grpSpPr>
          <a:xfrm>
            <a:off x="0" y="1460160"/>
            <a:ext cx="12189240" cy="394560"/>
            <a:chOff x="0" y="1460160"/>
            <a:chExt cx="12189240" cy="394560"/>
          </a:xfrm>
        </p:grpSpPr>
        <p:sp>
          <p:nvSpPr>
            <p:cNvPr id="27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7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7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8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8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82" name="PlaceHolder 3"/>
          <p:cNvSpPr>
            <a:spLocks noGrp="1"/>
          </p:cNvSpPr>
          <p:nvPr>
            <p:ph type="ftr" idx="8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83" name="PlaceHolder 4"/>
          <p:cNvSpPr>
            <a:spLocks noGrp="1"/>
          </p:cNvSpPr>
          <p:nvPr>
            <p:ph type="sldNum" idx="8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CBCF504-F9D8-4218-8939-2AF839F5F82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84" name="PlaceHolder 5"/>
          <p:cNvSpPr>
            <a:spLocks noGrp="1"/>
          </p:cNvSpPr>
          <p:nvPr>
            <p:ph type="dt" idx="8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 name="组合 6"/>
          <p:cNvGrpSpPr/>
          <p:nvPr/>
        </p:nvGrpSpPr>
        <p:grpSpPr>
          <a:xfrm>
            <a:off x="0" y="1460160"/>
            <a:ext cx="12189240" cy="394560"/>
            <a:chOff x="0" y="1460160"/>
            <a:chExt cx="12189240" cy="394560"/>
          </a:xfrm>
        </p:grpSpPr>
        <p:sp>
          <p:nvSpPr>
            <p:cNvPr id="1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1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1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18" name="PlaceHolder 1"/>
          <p:cNvSpPr>
            <a:spLocks noGrp="1"/>
          </p:cNvSpPr>
          <p:nvPr>
            <p:ph type="ftr" idx="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9" name="PlaceHolder 2"/>
          <p:cNvSpPr>
            <a:spLocks noGrp="1"/>
          </p:cNvSpPr>
          <p:nvPr>
            <p:ph type="sldNum" idx="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D34FBF6-A30F-41A0-8DB3-9BA52DA7686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0" name="PlaceHolder 3"/>
          <p:cNvSpPr>
            <a:spLocks noGrp="1"/>
          </p:cNvSpPr>
          <p:nvPr>
            <p:ph type="dt" idx="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87" name="组合 6"/>
          <p:cNvGrpSpPr/>
          <p:nvPr/>
        </p:nvGrpSpPr>
        <p:grpSpPr>
          <a:xfrm>
            <a:off x="0" y="1460160"/>
            <a:ext cx="12189240" cy="394560"/>
            <a:chOff x="0" y="1460160"/>
            <a:chExt cx="12189240" cy="394560"/>
          </a:xfrm>
        </p:grpSpPr>
        <p:sp>
          <p:nvSpPr>
            <p:cNvPr id="28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28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29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29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9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93" name="PlaceHolder 3"/>
          <p:cNvSpPr>
            <a:spLocks noGrp="1"/>
          </p:cNvSpPr>
          <p:nvPr>
            <p:ph type="ftr" idx="8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94" name="PlaceHolder 4"/>
          <p:cNvSpPr>
            <a:spLocks noGrp="1"/>
          </p:cNvSpPr>
          <p:nvPr>
            <p:ph type="sldNum" idx="8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3AF61F7-5E6C-4625-BB97-3A68FB3ACBD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95" name="PlaceHolder 5"/>
          <p:cNvSpPr>
            <a:spLocks noGrp="1"/>
          </p:cNvSpPr>
          <p:nvPr>
            <p:ph type="dt" idx="8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98" name="组合 6"/>
          <p:cNvGrpSpPr/>
          <p:nvPr/>
        </p:nvGrpSpPr>
        <p:grpSpPr>
          <a:xfrm>
            <a:off x="0" y="1460160"/>
            <a:ext cx="12189240" cy="394560"/>
            <a:chOff x="0" y="1460160"/>
            <a:chExt cx="12189240" cy="394560"/>
          </a:xfrm>
        </p:grpSpPr>
        <p:sp>
          <p:nvSpPr>
            <p:cNvPr id="29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0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0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0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0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04" name="PlaceHolder 3"/>
          <p:cNvSpPr>
            <a:spLocks noGrp="1"/>
          </p:cNvSpPr>
          <p:nvPr>
            <p:ph type="ftr" idx="8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05" name="PlaceHolder 4"/>
          <p:cNvSpPr>
            <a:spLocks noGrp="1"/>
          </p:cNvSpPr>
          <p:nvPr>
            <p:ph type="sldNum" idx="9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835FACC-DF1E-4E18-8C4D-7D34E21B2ADC}"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06" name="PlaceHolder 5"/>
          <p:cNvSpPr>
            <a:spLocks noGrp="1"/>
          </p:cNvSpPr>
          <p:nvPr>
            <p:ph type="dt" idx="9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09" name="组合 6"/>
          <p:cNvGrpSpPr/>
          <p:nvPr/>
        </p:nvGrpSpPr>
        <p:grpSpPr>
          <a:xfrm>
            <a:off x="0" y="1460160"/>
            <a:ext cx="12189240" cy="394560"/>
            <a:chOff x="0" y="1460160"/>
            <a:chExt cx="12189240" cy="394560"/>
          </a:xfrm>
        </p:grpSpPr>
        <p:sp>
          <p:nvSpPr>
            <p:cNvPr id="31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1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1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1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1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15" name="PlaceHolder 3"/>
          <p:cNvSpPr>
            <a:spLocks noGrp="1"/>
          </p:cNvSpPr>
          <p:nvPr>
            <p:ph type="ftr" idx="9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16" name="PlaceHolder 4"/>
          <p:cNvSpPr>
            <a:spLocks noGrp="1"/>
          </p:cNvSpPr>
          <p:nvPr>
            <p:ph type="sldNum" idx="9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6FA0523-9C53-47B0-B4A1-B4F09524199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17" name="PlaceHolder 5"/>
          <p:cNvSpPr>
            <a:spLocks noGrp="1"/>
          </p:cNvSpPr>
          <p:nvPr>
            <p:ph type="dt" idx="9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20" name="组合 6"/>
          <p:cNvGrpSpPr/>
          <p:nvPr/>
        </p:nvGrpSpPr>
        <p:grpSpPr>
          <a:xfrm>
            <a:off x="0" y="1460160"/>
            <a:ext cx="12189240" cy="394560"/>
            <a:chOff x="0" y="1460160"/>
            <a:chExt cx="12189240" cy="394560"/>
          </a:xfrm>
        </p:grpSpPr>
        <p:sp>
          <p:nvSpPr>
            <p:cNvPr id="32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2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2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2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2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26" name="PlaceHolder 3"/>
          <p:cNvSpPr>
            <a:spLocks noGrp="1"/>
          </p:cNvSpPr>
          <p:nvPr>
            <p:ph type="ftr" idx="9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27" name="PlaceHolder 4"/>
          <p:cNvSpPr>
            <a:spLocks noGrp="1"/>
          </p:cNvSpPr>
          <p:nvPr>
            <p:ph type="sldNum" idx="9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EC27FA2-8C4B-48DE-82D6-2C34B26DA79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28" name="PlaceHolder 5"/>
          <p:cNvSpPr>
            <a:spLocks noGrp="1"/>
          </p:cNvSpPr>
          <p:nvPr>
            <p:ph type="dt" idx="9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31" name="组合 6"/>
          <p:cNvGrpSpPr/>
          <p:nvPr/>
        </p:nvGrpSpPr>
        <p:grpSpPr>
          <a:xfrm>
            <a:off x="0" y="1460160"/>
            <a:ext cx="12189240" cy="394560"/>
            <a:chOff x="0" y="1460160"/>
            <a:chExt cx="12189240" cy="394560"/>
          </a:xfrm>
        </p:grpSpPr>
        <p:sp>
          <p:nvSpPr>
            <p:cNvPr id="33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3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3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3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3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37" name="PlaceHolder 3"/>
          <p:cNvSpPr>
            <a:spLocks noGrp="1"/>
          </p:cNvSpPr>
          <p:nvPr>
            <p:ph type="ftr" idx="9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38" name="PlaceHolder 4"/>
          <p:cNvSpPr>
            <a:spLocks noGrp="1"/>
          </p:cNvSpPr>
          <p:nvPr>
            <p:ph type="sldNum" idx="9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B71C680-43C7-4C4A-9CAD-786E55BF6E0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39" name="PlaceHolder 5"/>
          <p:cNvSpPr>
            <a:spLocks noGrp="1"/>
          </p:cNvSpPr>
          <p:nvPr>
            <p:ph type="dt" idx="10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42" name="组合 6"/>
          <p:cNvGrpSpPr/>
          <p:nvPr/>
        </p:nvGrpSpPr>
        <p:grpSpPr>
          <a:xfrm>
            <a:off x="0" y="1460160"/>
            <a:ext cx="12189240" cy="394560"/>
            <a:chOff x="0" y="1460160"/>
            <a:chExt cx="12189240" cy="394560"/>
          </a:xfrm>
        </p:grpSpPr>
        <p:sp>
          <p:nvSpPr>
            <p:cNvPr id="34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4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4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4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4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48" name="PlaceHolder 3"/>
          <p:cNvSpPr>
            <a:spLocks noGrp="1"/>
          </p:cNvSpPr>
          <p:nvPr>
            <p:ph type="ftr" idx="10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49" name="PlaceHolder 4"/>
          <p:cNvSpPr>
            <a:spLocks noGrp="1"/>
          </p:cNvSpPr>
          <p:nvPr>
            <p:ph type="sldNum" idx="10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07467EA-7293-47D6-B469-89D7CC2061D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50" name="PlaceHolder 5"/>
          <p:cNvSpPr>
            <a:spLocks noGrp="1"/>
          </p:cNvSpPr>
          <p:nvPr>
            <p:ph type="dt" idx="10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7"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53" name="组合 6"/>
          <p:cNvGrpSpPr/>
          <p:nvPr/>
        </p:nvGrpSpPr>
        <p:grpSpPr>
          <a:xfrm>
            <a:off x="0" y="1460160"/>
            <a:ext cx="12189240" cy="394560"/>
            <a:chOff x="0" y="1460160"/>
            <a:chExt cx="12189240" cy="394560"/>
          </a:xfrm>
        </p:grpSpPr>
        <p:sp>
          <p:nvSpPr>
            <p:cNvPr id="35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5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5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5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5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59" name="PlaceHolder 3"/>
          <p:cNvSpPr>
            <a:spLocks noGrp="1"/>
          </p:cNvSpPr>
          <p:nvPr>
            <p:ph type="ftr" idx="10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60" name="PlaceHolder 4"/>
          <p:cNvSpPr>
            <a:spLocks noGrp="1"/>
          </p:cNvSpPr>
          <p:nvPr>
            <p:ph type="sldNum" idx="10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C8C2322-8B86-45BE-951A-94EFE7F7E9B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61" name="PlaceHolder 5"/>
          <p:cNvSpPr>
            <a:spLocks noGrp="1"/>
          </p:cNvSpPr>
          <p:nvPr>
            <p:ph type="dt" idx="10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9"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64" name="组合 6"/>
          <p:cNvGrpSpPr/>
          <p:nvPr/>
        </p:nvGrpSpPr>
        <p:grpSpPr>
          <a:xfrm>
            <a:off x="0" y="1460160"/>
            <a:ext cx="12189240" cy="394560"/>
            <a:chOff x="0" y="1460160"/>
            <a:chExt cx="12189240" cy="394560"/>
          </a:xfrm>
        </p:grpSpPr>
        <p:sp>
          <p:nvSpPr>
            <p:cNvPr id="36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6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6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6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6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70" name="PlaceHolder 3"/>
          <p:cNvSpPr>
            <a:spLocks noGrp="1"/>
          </p:cNvSpPr>
          <p:nvPr>
            <p:ph type="ftr" idx="10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71" name="PlaceHolder 4"/>
          <p:cNvSpPr>
            <a:spLocks noGrp="1"/>
          </p:cNvSpPr>
          <p:nvPr>
            <p:ph type="sldNum" idx="10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604DC77-64CC-4032-9570-159C0F75E18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72" name="PlaceHolder 5"/>
          <p:cNvSpPr>
            <a:spLocks noGrp="1"/>
          </p:cNvSpPr>
          <p:nvPr>
            <p:ph type="dt" idx="10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1"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75" name="组合 6"/>
          <p:cNvGrpSpPr/>
          <p:nvPr/>
        </p:nvGrpSpPr>
        <p:grpSpPr>
          <a:xfrm>
            <a:off x="0" y="1460160"/>
            <a:ext cx="12189240" cy="394560"/>
            <a:chOff x="0" y="1460160"/>
            <a:chExt cx="12189240" cy="394560"/>
          </a:xfrm>
        </p:grpSpPr>
        <p:sp>
          <p:nvSpPr>
            <p:cNvPr id="37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7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7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7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8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81" name="PlaceHolder 3"/>
          <p:cNvSpPr>
            <a:spLocks noGrp="1"/>
          </p:cNvSpPr>
          <p:nvPr>
            <p:ph type="ftr" idx="11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82" name="PlaceHolder 4"/>
          <p:cNvSpPr>
            <a:spLocks noGrp="1"/>
          </p:cNvSpPr>
          <p:nvPr>
            <p:ph type="sldNum" idx="11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EB5CA6B-71F6-4C8F-8D2B-0737740AE29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83" name="PlaceHolder 5"/>
          <p:cNvSpPr>
            <a:spLocks noGrp="1"/>
          </p:cNvSpPr>
          <p:nvPr>
            <p:ph type="dt" idx="11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3" r:id="rId2"/>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86" name="组合 6"/>
          <p:cNvGrpSpPr/>
          <p:nvPr/>
        </p:nvGrpSpPr>
        <p:grpSpPr>
          <a:xfrm>
            <a:off x="0" y="1460160"/>
            <a:ext cx="12189240" cy="394560"/>
            <a:chOff x="0" y="1460160"/>
            <a:chExt cx="12189240" cy="394560"/>
          </a:xfrm>
        </p:grpSpPr>
        <p:sp>
          <p:nvSpPr>
            <p:cNvPr id="38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8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38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39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39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392" name="PlaceHolder 3"/>
          <p:cNvSpPr>
            <a:spLocks noGrp="1"/>
          </p:cNvSpPr>
          <p:nvPr>
            <p:ph type="ftr" idx="11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93" name="PlaceHolder 4"/>
          <p:cNvSpPr>
            <a:spLocks noGrp="1"/>
          </p:cNvSpPr>
          <p:nvPr>
            <p:ph type="sldNum" idx="11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C0812AB-C836-4DB5-BD3F-1F3CD8F382E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94" name="PlaceHolder 5"/>
          <p:cNvSpPr>
            <a:spLocks noGrp="1"/>
          </p:cNvSpPr>
          <p:nvPr>
            <p:ph type="dt" idx="11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5"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1" name="组合 6"/>
          <p:cNvGrpSpPr/>
          <p:nvPr/>
        </p:nvGrpSpPr>
        <p:grpSpPr>
          <a:xfrm>
            <a:off x="0" y="1460160"/>
            <a:ext cx="12189240" cy="394560"/>
            <a:chOff x="0" y="1460160"/>
            <a:chExt cx="12189240" cy="394560"/>
          </a:xfrm>
        </p:grpSpPr>
        <p:sp>
          <p:nvSpPr>
            <p:cNvPr id="2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2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2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2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2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27" name="PlaceHolder 3"/>
          <p:cNvSpPr>
            <a:spLocks noGrp="1"/>
          </p:cNvSpPr>
          <p:nvPr>
            <p:ph type="ftr" idx="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28" name="PlaceHolder 4"/>
          <p:cNvSpPr>
            <a:spLocks noGrp="1"/>
          </p:cNvSpPr>
          <p:nvPr>
            <p:ph type="sldNum" idx="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01702D0-9488-45BC-B8B4-34E6466A193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29" name="PlaceHolder 5"/>
          <p:cNvSpPr>
            <a:spLocks noGrp="1"/>
          </p:cNvSpPr>
          <p:nvPr>
            <p:ph type="dt" idx="1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97" name="组合 6"/>
          <p:cNvGrpSpPr/>
          <p:nvPr/>
        </p:nvGrpSpPr>
        <p:grpSpPr>
          <a:xfrm>
            <a:off x="0" y="1460160"/>
            <a:ext cx="12189240" cy="394560"/>
            <a:chOff x="0" y="1460160"/>
            <a:chExt cx="12189240" cy="394560"/>
          </a:xfrm>
        </p:grpSpPr>
        <p:sp>
          <p:nvSpPr>
            <p:cNvPr id="39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39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0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0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0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03" name="PlaceHolder 3"/>
          <p:cNvSpPr>
            <a:spLocks noGrp="1"/>
          </p:cNvSpPr>
          <p:nvPr>
            <p:ph type="ftr" idx="11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04" name="PlaceHolder 4"/>
          <p:cNvSpPr>
            <a:spLocks noGrp="1"/>
          </p:cNvSpPr>
          <p:nvPr>
            <p:ph type="sldNum" idx="11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74E5478-E7D5-4106-86A1-B144FC31BEA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05" name="PlaceHolder 5"/>
          <p:cNvSpPr>
            <a:spLocks noGrp="1"/>
          </p:cNvSpPr>
          <p:nvPr>
            <p:ph type="dt" idx="11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08" name="组合 6"/>
          <p:cNvGrpSpPr/>
          <p:nvPr/>
        </p:nvGrpSpPr>
        <p:grpSpPr>
          <a:xfrm>
            <a:off x="0" y="1460160"/>
            <a:ext cx="12189240" cy="394560"/>
            <a:chOff x="0" y="1460160"/>
            <a:chExt cx="12189240" cy="394560"/>
          </a:xfrm>
        </p:grpSpPr>
        <p:sp>
          <p:nvSpPr>
            <p:cNvPr id="40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1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1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1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1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14" name="PlaceHolder 3"/>
          <p:cNvSpPr>
            <a:spLocks noGrp="1"/>
          </p:cNvSpPr>
          <p:nvPr>
            <p:ph type="ftr" idx="11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15" name="PlaceHolder 4"/>
          <p:cNvSpPr>
            <a:spLocks noGrp="1"/>
          </p:cNvSpPr>
          <p:nvPr>
            <p:ph type="sldNum" idx="12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2C2A7EA-D59E-4DBD-91C1-37DD6524CDD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16" name="PlaceHolder 5"/>
          <p:cNvSpPr>
            <a:spLocks noGrp="1"/>
          </p:cNvSpPr>
          <p:nvPr>
            <p:ph type="dt" idx="12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9" r:id="rId2"/>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19" name="组合 6"/>
          <p:cNvGrpSpPr/>
          <p:nvPr/>
        </p:nvGrpSpPr>
        <p:grpSpPr>
          <a:xfrm>
            <a:off x="0" y="1460160"/>
            <a:ext cx="12189240" cy="394560"/>
            <a:chOff x="0" y="1460160"/>
            <a:chExt cx="12189240" cy="394560"/>
          </a:xfrm>
        </p:grpSpPr>
        <p:sp>
          <p:nvSpPr>
            <p:cNvPr id="42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2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2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2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2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25" name="PlaceHolder 3"/>
          <p:cNvSpPr>
            <a:spLocks noGrp="1"/>
          </p:cNvSpPr>
          <p:nvPr>
            <p:ph type="ftr" idx="12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26" name="PlaceHolder 4"/>
          <p:cNvSpPr>
            <a:spLocks noGrp="1"/>
          </p:cNvSpPr>
          <p:nvPr>
            <p:ph type="sldNum" idx="12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38A0E52-B4DA-433C-A3BB-36173F864F1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27" name="PlaceHolder 5"/>
          <p:cNvSpPr>
            <a:spLocks noGrp="1"/>
          </p:cNvSpPr>
          <p:nvPr>
            <p:ph type="dt" idx="12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1" r:id="rId2"/>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30" name="组合 6"/>
          <p:cNvGrpSpPr/>
          <p:nvPr/>
        </p:nvGrpSpPr>
        <p:grpSpPr>
          <a:xfrm>
            <a:off x="0" y="1460160"/>
            <a:ext cx="12189240" cy="394560"/>
            <a:chOff x="0" y="1460160"/>
            <a:chExt cx="12189240" cy="394560"/>
          </a:xfrm>
        </p:grpSpPr>
        <p:sp>
          <p:nvSpPr>
            <p:cNvPr id="43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3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3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3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3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36" name="PlaceHolder 3"/>
          <p:cNvSpPr>
            <a:spLocks noGrp="1"/>
          </p:cNvSpPr>
          <p:nvPr>
            <p:ph type="ftr" idx="12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37" name="PlaceHolder 4"/>
          <p:cNvSpPr>
            <a:spLocks noGrp="1"/>
          </p:cNvSpPr>
          <p:nvPr>
            <p:ph type="sldNum" idx="12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C61AE8D-781C-4E0D-9B32-FF8AE7C646B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38" name="PlaceHolder 5"/>
          <p:cNvSpPr>
            <a:spLocks noGrp="1"/>
          </p:cNvSpPr>
          <p:nvPr>
            <p:ph type="dt" idx="12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3" r:id="rId2"/>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41" name="组合 6"/>
          <p:cNvGrpSpPr/>
          <p:nvPr/>
        </p:nvGrpSpPr>
        <p:grpSpPr>
          <a:xfrm>
            <a:off x="0" y="1460160"/>
            <a:ext cx="12189240" cy="394560"/>
            <a:chOff x="0" y="1460160"/>
            <a:chExt cx="12189240" cy="394560"/>
          </a:xfrm>
        </p:grpSpPr>
        <p:sp>
          <p:nvSpPr>
            <p:cNvPr id="44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4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4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4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4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47" name="PlaceHolder 3"/>
          <p:cNvSpPr>
            <a:spLocks noGrp="1"/>
          </p:cNvSpPr>
          <p:nvPr>
            <p:ph type="ftr" idx="12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48" name="PlaceHolder 4"/>
          <p:cNvSpPr>
            <a:spLocks noGrp="1"/>
          </p:cNvSpPr>
          <p:nvPr>
            <p:ph type="sldNum" idx="12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45E5CC0-3571-496A-80A6-8F42EBA6527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49" name="PlaceHolder 5"/>
          <p:cNvSpPr>
            <a:spLocks noGrp="1"/>
          </p:cNvSpPr>
          <p:nvPr>
            <p:ph type="dt" idx="13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5" r:id="rId2"/>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52" name="组合 6"/>
          <p:cNvGrpSpPr/>
          <p:nvPr/>
        </p:nvGrpSpPr>
        <p:grpSpPr>
          <a:xfrm>
            <a:off x="0" y="1460160"/>
            <a:ext cx="12189240" cy="394560"/>
            <a:chOff x="0" y="1460160"/>
            <a:chExt cx="12189240" cy="394560"/>
          </a:xfrm>
        </p:grpSpPr>
        <p:sp>
          <p:nvSpPr>
            <p:cNvPr id="45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5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5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5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5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58" name="PlaceHolder 3"/>
          <p:cNvSpPr>
            <a:spLocks noGrp="1"/>
          </p:cNvSpPr>
          <p:nvPr>
            <p:ph type="ftr" idx="13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59" name="PlaceHolder 4"/>
          <p:cNvSpPr>
            <a:spLocks noGrp="1"/>
          </p:cNvSpPr>
          <p:nvPr>
            <p:ph type="sldNum" idx="13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4478516-66D5-43D6-B3CF-A1C4D3424B7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60" name="PlaceHolder 5"/>
          <p:cNvSpPr>
            <a:spLocks noGrp="1"/>
          </p:cNvSpPr>
          <p:nvPr>
            <p:ph type="dt" idx="13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7" r:id="rId2"/>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63" name="组合 6"/>
          <p:cNvGrpSpPr/>
          <p:nvPr/>
        </p:nvGrpSpPr>
        <p:grpSpPr>
          <a:xfrm>
            <a:off x="0" y="1460160"/>
            <a:ext cx="12189240" cy="394560"/>
            <a:chOff x="0" y="1460160"/>
            <a:chExt cx="12189240" cy="394560"/>
          </a:xfrm>
        </p:grpSpPr>
        <p:sp>
          <p:nvSpPr>
            <p:cNvPr id="46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6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6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6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6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69" name="PlaceHolder 3"/>
          <p:cNvSpPr>
            <a:spLocks noGrp="1"/>
          </p:cNvSpPr>
          <p:nvPr>
            <p:ph type="ftr" idx="13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70" name="PlaceHolder 4"/>
          <p:cNvSpPr>
            <a:spLocks noGrp="1"/>
          </p:cNvSpPr>
          <p:nvPr>
            <p:ph type="sldNum" idx="13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B818C4A-A7FF-446D-9DA3-5FFFBCBBB10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71" name="PlaceHolder 5"/>
          <p:cNvSpPr>
            <a:spLocks noGrp="1"/>
          </p:cNvSpPr>
          <p:nvPr>
            <p:ph type="dt" idx="13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9" r:id="rId2"/>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74" name="组合 6"/>
          <p:cNvGrpSpPr/>
          <p:nvPr/>
        </p:nvGrpSpPr>
        <p:grpSpPr>
          <a:xfrm>
            <a:off x="0" y="1460160"/>
            <a:ext cx="12189240" cy="394560"/>
            <a:chOff x="0" y="1460160"/>
            <a:chExt cx="12189240" cy="394560"/>
          </a:xfrm>
        </p:grpSpPr>
        <p:sp>
          <p:nvSpPr>
            <p:cNvPr id="47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7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7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7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7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80" name="PlaceHolder 3"/>
          <p:cNvSpPr>
            <a:spLocks noGrp="1"/>
          </p:cNvSpPr>
          <p:nvPr>
            <p:ph type="ftr" idx="13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81" name="PlaceHolder 4"/>
          <p:cNvSpPr>
            <a:spLocks noGrp="1"/>
          </p:cNvSpPr>
          <p:nvPr>
            <p:ph type="sldNum" idx="13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3106848-D15E-4089-B49A-F70D2EE9DF2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82" name="PlaceHolder 5"/>
          <p:cNvSpPr>
            <a:spLocks noGrp="1"/>
          </p:cNvSpPr>
          <p:nvPr>
            <p:ph type="dt" idx="13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1" r:id="rId2"/>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85" name="组合 6"/>
          <p:cNvGrpSpPr/>
          <p:nvPr/>
        </p:nvGrpSpPr>
        <p:grpSpPr>
          <a:xfrm>
            <a:off x="0" y="1460160"/>
            <a:ext cx="12189240" cy="394560"/>
            <a:chOff x="0" y="1460160"/>
            <a:chExt cx="12189240" cy="394560"/>
          </a:xfrm>
        </p:grpSpPr>
        <p:sp>
          <p:nvSpPr>
            <p:cNvPr id="48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8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8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48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9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91" name="PlaceHolder 3"/>
          <p:cNvSpPr>
            <a:spLocks noGrp="1"/>
          </p:cNvSpPr>
          <p:nvPr>
            <p:ph type="ftr" idx="14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92" name="PlaceHolder 4"/>
          <p:cNvSpPr>
            <a:spLocks noGrp="1"/>
          </p:cNvSpPr>
          <p:nvPr>
            <p:ph type="sldNum" idx="14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1ECACC5-FC47-47EE-B638-1A36D980464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93" name="PlaceHolder 5"/>
          <p:cNvSpPr>
            <a:spLocks noGrp="1"/>
          </p:cNvSpPr>
          <p:nvPr>
            <p:ph type="dt" idx="14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3" r:id="rId2"/>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96" name="组合 6"/>
          <p:cNvGrpSpPr/>
          <p:nvPr/>
        </p:nvGrpSpPr>
        <p:grpSpPr>
          <a:xfrm>
            <a:off x="0" y="1460160"/>
            <a:ext cx="12189240" cy="394560"/>
            <a:chOff x="0" y="1460160"/>
            <a:chExt cx="12189240" cy="394560"/>
          </a:xfrm>
        </p:grpSpPr>
        <p:sp>
          <p:nvSpPr>
            <p:cNvPr id="49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49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49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0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0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02" name="PlaceHolder 3"/>
          <p:cNvSpPr>
            <a:spLocks noGrp="1"/>
          </p:cNvSpPr>
          <p:nvPr>
            <p:ph type="ftr" idx="14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03" name="PlaceHolder 4"/>
          <p:cNvSpPr>
            <a:spLocks noGrp="1"/>
          </p:cNvSpPr>
          <p:nvPr>
            <p:ph type="sldNum" idx="14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E65E55C-2CE6-41BF-A243-D090292A2AB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04" name="PlaceHolder 5"/>
          <p:cNvSpPr>
            <a:spLocks noGrp="1"/>
          </p:cNvSpPr>
          <p:nvPr>
            <p:ph type="dt" idx="14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2" name="组合 6"/>
          <p:cNvGrpSpPr/>
          <p:nvPr/>
        </p:nvGrpSpPr>
        <p:grpSpPr>
          <a:xfrm>
            <a:off x="0" y="1460160"/>
            <a:ext cx="12189240" cy="394560"/>
            <a:chOff x="0" y="1460160"/>
            <a:chExt cx="12189240" cy="394560"/>
          </a:xfrm>
        </p:grpSpPr>
        <p:sp>
          <p:nvSpPr>
            <p:cNvPr id="3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3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3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36" name="PlaceHolder 1"/>
          <p:cNvSpPr>
            <a:spLocks noGrp="1"/>
          </p:cNvSpPr>
          <p:nvPr>
            <p:ph type="ftr" idx="1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37" name="PlaceHolder 2"/>
          <p:cNvSpPr>
            <a:spLocks noGrp="1"/>
          </p:cNvSpPr>
          <p:nvPr>
            <p:ph type="sldNum" idx="1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02CA1A0D-64EC-406F-9C6A-F6752E04A66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38" name="PlaceHolder 3"/>
          <p:cNvSpPr>
            <a:spLocks noGrp="1"/>
          </p:cNvSpPr>
          <p:nvPr>
            <p:ph type="dt" idx="1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07" name="组合 6"/>
          <p:cNvGrpSpPr/>
          <p:nvPr/>
        </p:nvGrpSpPr>
        <p:grpSpPr>
          <a:xfrm>
            <a:off x="0" y="1460160"/>
            <a:ext cx="12189240" cy="394560"/>
            <a:chOff x="0" y="1460160"/>
            <a:chExt cx="12189240" cy="394560"/>
          </a:xfrm>
        </p:grpSpPr>
        <p:sp>
          <p:nvSpPr>
            <p:cNvPr id="50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0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1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1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1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13" name="PlaceHolder 3"/>
          <p:cNvSpPr>
            <a:spLocks noGrp="1"/>
          </p:cNvSpPr>
          <p:nvPr>
            <p:ph type="ftr" idx="14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14" name="PlaceHolder 4"/>
          <p:cNvSpPr>
            <a:spLocks noGrp="1"/>
          </p:cNvSpPr>
          <p:nvPr>
            <p:ph type="sldNum" idx="14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5781532-F743-467F-81A4-43EABA2E5DA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15" name="PlaceHolder 5"/>
          <p:cNvSpPr>
            <a:spLocks noGrp="1"/>
          </p:cNvSpPr>
          <p:nvPr>
            <p:ph type="dt" idx="14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7" r:id="rId2"/>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18" name="组合 6"/>
          <p:cNvGrpSpPr/>
          <p:nvPr/>
        </p:nvGrpSpPr>
        <p:grpSpPr>
          <a:xfrm>
            <a:off x="0" y="1460160"/>
            <a:ext cx="12189240" cy="394560"/>
            <a:chOff x="0" y="1460160"/>
            <a:chExt cx="12189240" cy="394560"/>
          </a:xfrm>
        </p:grpSpPr>
        <p:sp>
          <p:nvSpPr>
            <p:cNvPr id="51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2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2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2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2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24" name="PlaceHolder 3"/>
          <p:cNvSpPr>
            <a:spLocks noGrp="1"/>
          </p:cNvSpPr>
          <p:nvPr>
            <p:ph type="ftr" idx="14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25" name="PlaceHolder 4"/>
          <p:cNvSpPr>
            <a:spLocks noGrp="1"/>
          </p:cNvSpPr>
          <p:nvPr>
            <p:ph type="sldNum" idx="15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E715032-B408-44E8-BAE4-B644D90D1A3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26" name="PlaceHolder 5"/>
          <p:cNvSpPr>
            <a:spLocks noGrp="1"/>
          </p:cNvSpPr>
          <p:nvPr>
            <p:ph type="dt" idx="15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9" r:id="rId2"/>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29" name="组合 6"/>
          <p:cNvGrpSpPr/>
          <p:nvPr/>
        </p:nvGrpSpPr>
        <p:grpSpPr>
          <a:xfrm>
            <a:off x="0" y="1460160"/>
            <a:ext cx="12189240" cy="394560"/>
            <a:chOff x="0" y="1460160"/>
            <a:chExt cx="12189240" cy="394560"/>
          </a:xfrm>
        </p:grpSpPr>
        <p:sp>
          <p:nvSpPr>
            <p:cNvPr id="53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3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3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3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3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35" name="PlaceHolder 3"/>
          <p:cNvSpPr>
            <a:spLocks noGrp="1"/>
          </p:cNvSpPr>
          <p:nvPr>
            <p:ph type="ftr" idx="15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36" name="PlaceHolder 4"/>
          <p:cNvSpPr>
            <a:spLocks noGrp="1"/>
          </p:cNvSpPr>
          <p:nvPr>
            <p:ph type="sldNum" idx="15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FDAB1AD-52D2-4F68-97B5-62E566B0F40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37" name="PlaceHolder 5"/>
          <p:cNvSpPr>
            <a:spLocks noGrp="1"/>
          </p:cNvSpPr>
          <p:nvPr>
            <p:ph type="dt" idx="15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1" r:id="rId2"/>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40" name="组合 6"/>
          <p:cNvGrpSpPr/>
          <p:nvPr/>
        </p:nvGrpSpPr>
        <p:grpSpPr>
          <a:xfrm>
            <a:off x="0" y="1460160"/>
            <a:ext cx="12189240" cy="394560"/>
            <a:chOff x="0" y="1460160"/>
            <a:chExt cx="12189240" cy="394560"/>
          </a:xfrm>
        </p:grpSpPr>
        <p:sp>
          <p:nvSpPr>
            <p:cNvPr id="54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4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4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4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4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46" name="PlaceHolder 3"/>
          <p:cNvSpPr>
            <a:spLocks noGrp="1"/>
          </p:cNvSpPr>
          <p:nvPr>
            <p:ph type="ftr" idx="15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47" name="PlaceHolder 4"/>
          <p:cNvSpPr>
            <a:spLocks noGrp="1"/>
          </p:cNvSpPr>
          <p:nvPr>
            <p:ph type="sldNum" idx="15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FBD2791-4982-4299-BD7E-F55A9211EE7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48" name="PlaceHolder 5"/>
          <p:cNvSpPr>
            <a:spLocks noGrp="1"/>
          </p:cNvSpPr>
          <p:nvPr>
            <p:ph type="dt" idx="15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3" r:id="rId2"/>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51" name="组合 6"/>
          <p:cNvGrpSpPr/>
          <p:nvPr/>
        </p:nvGrpSpPr>
        <p:grpSpPr>
          <a:xfrm>
            <a:off x="0" y="1460160"/>
            <a:ext cx="12189240" cy="394560"/>
            <a:chOff x="0" y="1460160"/>
            <a:chExt cx="12189240" cy="394560"/>
          </a:xfrm>
        </p:grpSpPr>
        <p:sp>
          <p:nvSpPr>
            <p:cNvPr id="55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5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5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5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5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57" name="PlaceHolder 3"/>
          <p:cNvSpPr>
            <a:spLocks noGrp="1"/>
          </p:cNvSpPr>
          <p:nvPr>
            <p:ph type="ftr" idx="15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58" name="PlaceHolder 4"/>
          <p:cNvSpPr>
            <a:spLocks noGrp="1"/>
          </p:cNvSpPr>
          <p:nvPr>
            <p:ph type="sldNum" idx="15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16BC4F5-25F1-4FCC-B8E2-B1A785B2878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59" name="PlaceHolder 5"/>
          <p:cNvSpPr>
            <a:spLocks noGrp="1"/>
          </p:cNvSpPr>
          <p:nvPr>
            <p:ph type="dt" idx="16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5" r:id="rId2"/>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62" name="组合 6"/>
          <p:cNvGrpSpPr/>
          <p:nvPr/>
        </p:nvGrpSpPr>
        <p:grpSpPr>
          <a:xfrm>
            <a:off x="0" y="1460160"/>
            <a:ext cx="12189240" cy="394560"/>
            <a:chOff x="0" y="1460160"/>
            <a:chExt cx="12189240" cy="394560"/>
          </a:xfrm>
        </p:grpSpPr>
        <p:sp>
          <p:nvSpPr>
            <p:cNvPr id="56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6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6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6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6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68" name="PlaceHolder 3"/>
          <p:cNvSpPr>
            <a:spLocks noGrp="1"/>
          </p:cNvSpPr>
          <p:nvPr>
            <p:ph type="ftr" idx="16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69" name="PlaceHolder 4"/>
          <p:cNvSpPr>
            <a:spLocks noGrp="1"/>
          </p:cNvSpPr>
          <p:nvPr>
            <p:ph type="sldNum" idx="16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11F0A24-91EB-41B9-84A8-804121B73FA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70" name="PlaceHolder 5"/>
          <p:cNvSpPr>
            <a:spLocks noGrp="1"/>
          </p:cNvSpPr>
          <p:nvPr>
            <p:ph type="dt" idx="16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7" r:id="rId2"/>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73" name="组合 6"/>
          <p:cNvGrpSpPr/>
          <p:nvPr/>
        </p:nvGrpSpPr>
        <p:grpSpPr>
          <a:xfrm>
            <a:off x="0" y="1460160"/>
            <a:ext cx="12189240" cy="394560"/>
            <a:chOff x="0" y="1460160"/>
            <a:chExt cx="12189240" cy="394560"/>
          </a:xfrm>
        </p:grpSpPr>
        <p:sp>
          <p:nvSpPr>
            <p:cNvPr id="57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7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7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7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7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79" name="PlaceHolder 3"/>
          <p:cNvSpPr>
            <a:spLocks noGrp="1"/>
          </p:cNvSpPr>
          <p:nvPr>
            <p:ph type="ftr" idx="16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80" name="PlaceHolder 4"/>
          <p:cNvSpPr>
            <a:spLocks noGrp="1"/>
          </p:cNvSpPr>
          <p:nvPr>
            <p:ph type="sldNum" idx="16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83ECFE8-8A94-4440-8B90-62DF8C2853A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81" name="PlaceHolder 5"/>
          <p:cNvSpPr>
            <a:spLocks noGrp="1"/>
          </p:cNvSpPr>
          <p:nvPr>
            <p:ph type="dt" idx="16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9" r:id="rId2"/>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84" name="组合 6"/>
          <p:cNvGrpSpPr/>
          <p:nvPr/>
        </p:nvGrpSpPr>
        <p:grpSpPr>
          <a:xfrm>
            <a:off x="0" y="1460160"/>
            <a:ext cx="12189240" cy="394560"/>
            <a:chOff x="0" y="1460160"/>
            <a:chExt cx="12189240" cy="394560"/>
          </a:xfrm>
        </p:grpSpPr>
        <p:sp>
          <p:nvSpPr>
            <p:cNvPr id="58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8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8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8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58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590" name="PlaceHolder 3"/>
          <p:cNvSpPr>
            <a:spLocks noGrp="1"/>
          </p:cNvSpPr>
          <p:nvPr>
            <p:ph type="ftr" idx="16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91" name="PlaceHolder 4"/>
          <p:cNvSpPr>
            <a:spLocks noGrp="1"/>
          </p:cNvSpPr>
          <p:nvPr>
            <p:ph type="sldNum" idx="16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1A2A9E2-D28C-4CB9-8CA9-EDAEF264130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92" name="PlaceHolder 5"/>
          <p:cNvSpPr>
            <a:spLocks noGrp="1"/>
          </p:cNvSpPr>
          <p:nvPr>
            <p:ph type="dt" idx="16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1" r:id="rId2"/>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95" name="组合 6"/>
          <p:cNvGrpSpPr/>
          <p:nvPr/>
        </p:nvGrpSpPr>
        <p:grpSpPr>
          <a:xfrm>
            <a:off x="0" y="1460160"/>
            <a:ext cx="12189240" cy="394560"/>
            <a:chOff x="0" y="1460160"/>
            <a:chExt cx="12189240" cy="394560"/>
          </a:xfrm>
        </p:grpSpPr>
        <p:sp>
          <p:nvSpPr>
            <p:cNvPr id="59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59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59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59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0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01" name="PlaceHolder 3"/>
          <p:cNvSpPr>
            <a:spLocks noGrp="1"/>
          </p:cNvSpPr>
          <p:nvPr>
            <p:ph type="ftr" idx="17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02" name="PlaceHolder 4"/>
          <p:cNvSpPr>
            <a:spLocks noGrp="1"/>
          </p:cNvSpPr>
          <p:nvPr>
            <p:ph type="sldNum" idx="17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5665281-F83A-4119-94A9-C2C63BE11FA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03" name="PlaceHolder 5"/>
          <p:cNvSpPr>
            <a:spLocks noGrp="1"/>
          </p:cNvSpPr>
          <p:nvPr>
            <p:ph type="dt" idx="17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3" r:id="rId2"/>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06" name="组合 6"/>
          <p:cNvGrpSpPr/>
          <p:nvPr/>
        </p:nvGrpSpPr>
        <p:grpSpPr>
          <a:xfrm>
            <a:off x="0" y="1460160"/>
            <a:ext cx="12189240" cy="394560"/>
            <a:chOff x="0" y="1460160"/>
            <a:chExt cx="12189240" cy="394560"/>
          </a:xfrm>
        </p:grpSpPr>
        <p:sp>
          <p:nvSpPr>
            <p:cNvPr id="60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0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0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1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1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12" name="PlaceHolder 3"/>
          <p:cNvSpPr>
            <a:spLocks noGrp="1"/>
          </p:cNvSpPr>
          <p:nvPr>
            <p:ph type="ftr" idx="17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13" name="PlaceHolder 4"/>
          <p:cNvSpPr>
            <a:spLocks noGrp="1"/>
          </p:cNvSpPr>
          <p:nvPr>
            <p:ph type="sldNum" idx="17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5F84E81-B995-4775-99E3-D9373F00E59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14" name="PlaceHolder 5"/>
          <p:cNvSpPr>
            <a:spLocks noGrp="1"/>
          </p:cNvSpPr>
          <p:nvPr>
            <p:ph type="dt" idx="17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5"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9" name="组合 6"/>
          <p:cNvGrpSpPr/>
          <p:nvPr/>
        </p:nvGrpSpPr>
        <p:grpSpPr>
          <a:xfrm>
            <a:off x="0" y="1460160"/>
            <a:ext cx="12189240" cy="394560"/>
            <a:chOff x="0" y="1460160"/>
            <a:chExt cx="12189240" cy="394560"/>
          </a:xfrm>
        </p:grpSpPr>
        <p:sp>
          <p:nvSpPr>
            <p:cNvPr id="4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4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4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4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4" name="PlaceHolder 2"/>
          <p:cNvSpPr>
            <a:spLocks noGrp="1"/>
          </p:cNvSpPr>
          <p:nvPr>
            <p:ph type="body"/>
          </p:nvPr>
        </p:nvSpPr>
        <p:spPr>
          <a:xfrm>
            <a:off x="838080" y="1825560"/>
            <a:ext cx="513000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5" name="PlaceHolder 3"/>
          <p:cNvSpPr>
            <a:spLocks noGrp="1"/>
          </p:cNvSpPr>
          <p:nvPr>
            <p:ph type="body"/>
          </p:nvPr>
        </p:nvSpPr>
        <p:spPr>
          <a:xfrm>
            <a:off x="6225480" y="1825560"/>
            <a:ext cx="513000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6" name="PlaceHolder 4"/>
          <p:cNvSpPr>
            <a:spLocks noGrp="1"/>
          </p:cNvSpPr>
          <p:nvPr>
            <p:ph type="ftr" idx="1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47" name="PlaceHolder 5"/>
          <p:cNvSpPr>
            <a:spLocks noGrp="1"/>
          </p:cNvSpPr>
          <p:nvPr>
            <p:ph type="sldNum" idx="1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BCFB48C-B2BE-41A5-B593-236FF67D3A5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48" name="PlaceHolder 6"/>
          <p:cNvSpPr>
            <a:spLocks noGrp="1"/>
          </p:cNvSpPr>
          <p:nvPr>
            <p:ph type="dt" idx="1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17" name="组合 6"/>
          <p:cNvGrpSpPr/>
          <p:nvPr/>
        </p:nvGrpSpPr>
        <p:grpSpPr>
          <a:xfrm>
            <a:off x="0" y="1460160"/>
            <a:ext cx="12189240" cy="394560"/>
            <a:chOff x="0" y="1460160"/>
            <a:chExt cx="12189240" cy="394560"/>
          </a:xfrm>
        </p:grpSpPr>
        <p:sp>
          <p:nvSpPr>
            <p:cNvPr id="61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1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2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2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2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23" name="PlaceHolder 3"/>
          <p:cNvSpPr>
            <a:spLocks noGrp="1"/>
          </p:cNvSpPr>
          <p:nvPr>
            <p:ph type="ftr" idx="17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24" name="PlaceHolder 4"/>
          <p:cNvSpPr>
            <a:spLocks noGrp="1"/>
          </p:cNvSpPr>
          <p:nvPr>
            <p:ph type="sldNum" idx="17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FBB4D5B-718D-4DD3-AF88-7EC162D23F8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25" name="PlaceHolder 5"/>
          <p:cNvSpPr>
            <a:spLocks noGrp="1"/>
          </p:cNvSpPr>
          <p:nvPr>
            <p:ph type="dt" idx="17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7" r:id="rId2"/>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28" name="组合 6"/>
          <p:cNvGrpSpPr/>
          <p:nvPr/>
        </p:nvGrpSpPr>
        <p:grpSpPr>
          <a:xfrm>
            <a:off x="0" y="1460160"/>
            <a:ext cx="12189240" cy="394560"/>
            <a:chOff x="0" y="1460160"/>
            <a:chExt cx="12189240" cy="394560"/>
          </a:xfrm>
        </p:grpSpPr>
        <p:sp>
          <p:nvSpPr>
            <p:cNvPr id="62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3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3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3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3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34" name="PlaceHolder 3"/>
          <p:cNvSpPr>
            <a:spLocks noGrp="1"/>
          </p:cNvSpPr>
          <p:nvPr>
            <p:ph type="ftr" idx="17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35" name="PlaceHolder 4"/>
          <p:cNvSpPr>
            <a:spLocks noGrp="1"/>
          </p:cNvSpPr>
          <p:nvPr>
            <p:ph type="sldNum" idx="18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3090787-A79F-4105-8F82-4A6E8C2919A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36" name="PlaceHolder 5"/>
          <p:cNvSpPr>
            <a:spLocks noGrp="1"/>
          </p:cNvSpPr>
          <p:nvPr>
            <p:ph type="dt" idx="18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9" r:id="rId2"/>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39" name="组合 6"/>
          <p:cNvGrpSpPr/>
          <p:nvPr/>
        </p:nvGrpSpPr>
        <p:grpSpPr>
          <a:xfrm>
            <a:off x="0" y="1460160"/>
            <a:ext cx="12189240" cy="394560"/>
            <a:chOff x="0" y="1460160"/>
            <a:chExt cx="12189240" cy="394560"/>
          </a:xfrm>
        </p:grpSpPr>
        <p:sp>
          <p:nvSpPr>
            <p:cNvPr id="64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4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4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4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4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45" name="PlaceHolder 3"/>
          <p:cNvSpPr>
            <a:spLocks noGrp="1"/>
          </p:cNvSpPr>
          <p:nvPr>
            <p:ph type="ftr" idx="18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46" name="PlaceHolder 4"/>
          <p:cNvSpPr>
            <a:spLocks noGrp="1"/>
          </p:cNvSpPr>
          <p:nvPr>
            <p:ph type="sldNum" idx="18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CDEF89F-B9D8-456F-92A7-FC7E7523C27D}"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47" name="PlaceHolder 5"/>
          <p:cNvSpPr>
            <a:spLocks noGrp="1"/>
          </p:cNvSpPr>
          <p:nvPr>
            <p:ph type="dt" idx="18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1" r:id="rId2"/>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50" name="组合 6"/>
          <p:cNvGrpSpPr/>
          <p:nvPr/>
        </p:nvGrpSpPr>
        <p:grpSpPr>
          <a:xfrm>
            <a:off x="0" y="1460160"/>
            <a:ext cx="12189240" cy="394560"/>
            <a:chOff x="0" y="1460160"/>
            <a:chExt cx="12189240" cy="394560"/>
          </a:xfrm>
        </p:grpSpPr>
        <p:sp>
          <p:nvSpPr>
            <p:cNvPr id="65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5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5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5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5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56" name="PlaceHolder 3"/>
          <p:cNvSpPr>
            <a:spLocks noGrp="1"/>
          </p:cNvSpPr>
          <p:nvPr>
            <p:ph type="ftr" idx="18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57" name="PlaceHolder 4"/>
          <p:cNvSpPr>
            <a:spLocks noGrp="1"/>
          </p:cNvSpPr>
          <p:nvPr>
            <p:ph type="sldNum" idx="18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2A87471-ADEE-4650-8AA1-DE4019DCFF8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58" name="PlaceHolder 5"/>
          <p:cNvSpPr>
            <a:spLocks noGrp="1"/>
          </p:cNvSpPr>
          <p:nvPr>
            <p:ph type="dt" idx="18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3" r:id="rId2"/>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61" name="组合 6"/>
          <p:cNvGrpSpPr/>
          <p:nvPr/>
        </p:nvGrpSpPr>
        <p:grpSpPr>
          <a:xfrm>
            <a:off x="0" y="1460160"/>
            <a:ext cx="12189240" cy="394560"/>
            <a:chOff x="0" y="1460160"/>
            <a:chExt cx="12189240" cy="394560"/>
          </a:xfrm>
        </p:grpSpPr>
        <p:sp>
          <p:nvSpPr>
            <p:cNvPr id="66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6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6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6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6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67" name="PlaceHolder 3"/>
          <p:cNvSpPr>
            <a:spLocks noGrp="1"/>
          </p:cNvSpPr>
          <p:nvPr>
            <p:ph type="ftr" idx="18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68" name="PlaceHolder 4"/>
          <p:cNvSpPr>
            <a:spLocks noGrp="1"/>
          </p:cNvSpPr>
          <p:nvPr>
            <p:ph type="sldNum" idx="18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873AC13-37CC-4B5A-84A8-F2C188256A5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69" name="PlaceHolder 5"/>
          <p:cNvSpPr>
            <a:spLocks noGrp="1"/>
          </p:cNvSpPr>
          <p:nvPr>
            <p:ph type="dt" idx="19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5" r:id="rId2"/>
  </p:sldLayoutIdLst>
</p:sldMaster>
</file>

<file path=ppt/slideMasters/slideMaster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72" name="组合 6"/>
          <p:cNvGrpSpPr/>
          <p:nvPr/>
        </p:nvGrpSpPr>
        <p:grpSpPr>
          <a:xfrm>
            <a:off x="0" y="1460160"/>
            <a:ext cx="12189240" cy="394560"/>
            <a:chOff x="0" y="1460160"/>
            <a:chExt cx="12189240" cy="394560"/>
          </a:xfrm>
        </p:grpSpPr>
        <p:sp>
          <p:nvSpPr>
            <p:cNvPr id="67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7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7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7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7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78" name="PlaceHolder 3"/>
          <p:cNvSpPr>
            <a:spLocks noGrp="1"/>
          </p:cNvSpPr>
          <p:nvPr>
            <p:ph type="ftr" idx="19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79" name="PlaceHolder 4"/>
          <p:cNvSpPr>
            <a:spLocks noGrp="1"/>
          </p:cNvSpPr>
          <p:nvPr>
            <p:ph type="sldNum" idx="19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5E26214-7701-41AC-A7D7-49BDD519AA8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80" name="PlaceHolder 5"/>
          <p:cNvSpPr>
            <a:spLocks noGrp="1"/>
          </p:cNvSpPr>
          <p:nvPr>
            <p:ph type="dt" idx="19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7" r:id="rId2"/>
  </p:sldLayoutIdLst>
</p:sldMaster>
</file>

<file path=ppt/slideMasters/slideMaster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83" name="组合 6"/>
          <p:cNvGrpSpPr/>
          <p:nvPr/>
        </p:nvGrpSpPr>
        <p:grpSpPr>
          <a:xfrm>
            <a:off x="0" y="1460160"/>
            <a:ext cx="12189240" cy="394560"/>
            <a:chOff x="0" y="1460160"/>
            <a:chExt cx="12189240" cy="394560"/>
          </a:xfrm>
        </p:grpSpPr>
        <p:sp>
          <p:nvSpPr>
            <p:cNvPr id="68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8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8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8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8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689" name="PlaceHolder 3"/>
          <p:cNvSpPr>
            <a:spLocks noGrp="1"/>
          </p:cNvSpPr>
          <p:nvPr>
            <p:ph type="ftr" idx="19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90" name="PlaceHolder 4"/>
          <p:cNvSpPr>
            <a:spLocks noGrp="1"/>
          </p:cNvSpPr>
          <p:nvPr>
            <p:ph type="sldNum" idx="19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36481B6-F1C6-45D1-BA67-0A07C35F6AB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91" name="PlaceHolder 5"/>
          <p:cNvSpPr>
            <a:spLocks noGrp="1"/>
          </p:cNvSpPr>
          <p:nvPr>
            <p:ph type="dt" idx="19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9" r:id="rId2"/>
  </p:sldLayoutIdLst>
</p:sldMaster>
</file>

<file path=ppt/slideMasters/slideMaster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94" name="组合 6"/>
          <p:cNvGrpSpPr/>
          <p:nvPr/>
        </p:nvGrpSpPr>
        <p:grpSpPr>
          <a:xfrm>
            <a:off x="0" y="1460160"/>
            <a:ext cx="12189240" cy="394560"/>
            <a:chOff x="0" y="1460160"/>
            <a:chExt cx="12189240" cy="394560"/>
          </a:xfrm>
        </p:grpSpPr>
        <p:sp>
          <p:nvSpPr>
            <p:cNvPr id="69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69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69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69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9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00" name="PlaceHolder 3"/>
          <p:cNvSpPr>
            <a:spLocks noGrp="1"/>
          </p:cNvSpPr>
          <p:nvPr>
            <p:ph type="ftr" idx="19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01" name="PlaceHolder 4"/>
          <p:cNvSpPr>
            <a:spLocks noGrp="1"/>
          </p:cNvSpPr>
          <p:nvPr>
            <p:ph type="sldNum" idx="19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E6CA23D-8BAF-4E13-AE93-2A5999B9303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02" name="PlaceHolder 5"/>
          <p:cNvSpPr>
            <a:spLocks noGrp="1"/>
          </p:cNvSpPr>
          <p:nvPr>
            <p:ph type="dt" idx="19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1" r:id="rId2"/>
  </p:sldLayoutIdLst>
</p:sldMaster>
</file>

<file path=ppt/slideMasters/slideMaster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05" name="组合 6"/>
          <p:cNvGrpSpPr/>
          <p:nvPr/>
        </p:nvGrpSpPr>
        <p:grpSpPr>
          <a:xfrm>
            <a:off x="0" y="1460160"/>
            <a:ext cx="12189240" cy="394560"/>
            <a:chOff x="0" y="1460160"/>
            <a:chExt cx="12189240" cy="394560"/>
          </a:xfrm>
        </p:grpSpPr>
        <p:sp>
          <p:nvSpPr>
            <p:cNvPr id="70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0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0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0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1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11" name="PlaceHolder 3"/>
          <p:cNvSpPr>
            <a:spLocks noGrp="1"/>
          </p:cNvSpPr>
          <p:nvPr>
            <p:ph type="ftr" idx="20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12" name="PlaceHolder 4"/>
          <p:cNvSpPr>
            <a:spLocks noGrp="1"/>
          </p:cNvSpPr>
          <p:nvPr>
            <p:ph type="sldNum" idx="20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F36E11C-62B3-4925-B43B-C277078238B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13" name="PlaceHolder 5"/>
          <p:cNvSpPr>
            <a:spLocks noGrp="1"/>
          </p:cNvSpPr>
          <p:nvPr>
            <p:ph type="dt" idx="20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3" r:id="rId2"/>
  </p:sldLayoutIdLst>
</p:sldMaster>
</file>

<file path=ppt/slideMasters/slideMaster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16" name="组合 6"/>
          <p:cNvGrpSpPr/>
          <p:nvPr/>
        </p:nvGrpSpPr>
        <p:grpSpPr>
          <a:xfrm>
            <a:off x="0" y="1460160"/>
            <a:ext cx="12189240" cy="394560"/>
            <a:chOff x="0" y="1460160"/>
            <a:chExt cx="12189240" cy="394560"/>
          </a:xfrm>
        </p:grpSpPr>
        <p:sp>
          <p:nvSpPr>
            <p:cNvPr id="71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1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1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2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2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22" name="PlaceHolder 3"/>
          <p:cNvSpPr>
            <a:spLocks noGrp="1"/>
          </p:cNvSpPr>
          <p:nvPr>
            <p:ph type="ftr" idx="20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23" name="PlaceHolder 4"/>
          <p:cNvSpPr>
            <a:spLocks noGrp="1"/>
          </p:cNvSpPr>
          <p:nvPr>
            <p:ph type="sldNum" idx="20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5FD6ADB-3580-415A-94BA-5456CB1C208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24" name="PlaceHolder 5"/>
          <p:cNvSpPr>
            <a:spLocks noGrp="1"/>
          </p:cNvSpPr>
          <p:nvPr>
            <p:ph type="dt" idx="20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5"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2" name="组合 6"/>
          <p:cNvGrpSpPr/>
          <p:nvPr/>
        </p:nvGrpSpPr>
        <p:grpSpPr>
          <a:xfrm>
            <a:off x="0" y="1460160"/>
            <a:ext cx="12189240" cy="394560"/>
            <a:chOff x="0" y="1460160"/>
            <a:chExt cx="12189240" cy="394560"/>
          </a:xfrm>
        </p:grpSpPr>
        <p:sp>
          <p:nvSpPr>
            <p:cNvPr id="5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5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5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56" name="PlaceHolder 1"/>
          <p:cNvSpPr>
            <a:spLocks noGrp="1"/>
          </p:cNvSpPr>
          <p:nvPr>
            <p:ph type="ftr" idx="1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57" name="PlaceHolder 2"/>
          <p:cNvSpPr>
            <a:spLocks noGrp="1"/>
          </p:cNvSpPr>
          <p:nvPr>
            <p:ph type="sldNum" idx="1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CC22F34-77D3-4A00-90AD-413721F7156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58" name="PlaceHolder 3"/>
          <p:cNvSpPr>
            <a:spLocks noGrp="1"/>
          </p:cNvSpPr>
          <p:nvPr>
            <p:ph type="dt" idx="1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27" name="组合 6"/>
          <p:cNvGrpSpPr/>
          <p:nvPr/>
        </p:nvGrpSpPr>
        <p:grpSpPr>
          <a:xfrm>
            <a:off x="0" y="1460160"/>
            <a:ext cx="12189240" cy="394560"/>
            <a:chOff x="0" y="1460160"/>
            <a:chExt cx="12189240" cy="394560"/>
          </a:xfrm>
        </p:grpSpPr>
        <p:sp>
          <p:nvSpPr>
            <p:cNvPr id="72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2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3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3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3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33" name="PlaceHolder 3"/>
          <p:cNvSpPr>
            <a:spLocks noGrp="1"/>
          </p:cNvSpPr>
          <p:nvPr>
            <p:ph type="ftr" idx="20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34" name="PlaceHolder 4"/>
          <p:cNvSpPr>
            <a:spLocks noGrp="1"/>
          </p:cNvSpPr>
          <p:nvPr>
            <p:ph type="sldNum" idx="20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35F208B-5530-4365-8A5F-91F8789CEB26}"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35" name="PlaceHolder 5"/>
          <p:cNvSpPr>
            <a:spLocks noGrp="1"/>
          </p:cNvSpPr>
          <p:nvPr>
            <p:ph type="dt" idx="20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7" r:id="rId2"/>
  </p:sldLayoutIdLst>
</p:sldMaster>
</file>

<file path=ppt/slideMasters/slideMaster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38" name="组合 6"/>
          <p:cNvGrpSpPr/>
          <p:nvPr/>
        </p:nvGrpSpPr>
        <p:grpSpPr>
          <a:xfrm>
            <a:off x="0" y="1460160"/>
            <a:ext cx="12189240" cy="394560"/>
            <a:chOff x="0" y="1460160"/>
            <a:chExt cx="12189240" cy="394560"/>
          </a:xfrm>
        </p:grpSpPr>
        <p:sp>
          <p:nvSpPr>
            <p:cNvPr id="73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4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4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4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4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44" name="PlaceHolder 3"/>
          <p:cNvSpPr>
            <a:spLocks noGrp="1"/>
          </p:cNvSpPr>
          <p:nvPr>
            <p:ph type="ftr" idx="20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45" name="PlaceHolder 4"/>
          <p:cNvSpPr>
            <a:spLocks noGrp="1"/>
          </p:cNvSpPr>
          <p:nvPr>
            <p:ph type="sldNum" idx="21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C74C3EF-624F-4B55-B1E8-93C32B2D7CF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46" name="PlaceHolder 5"/>
          <p:cNvSpPr>
            <a:spLocks noGrp="1"/>
          </p:cNvSpPr>
          <p:nvPr>
            <p:ph type="dt" idx="21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9" r:id="rId2"/>
  </p:sldLayoutIdLst>
</p:sldMaster>
</file>

<file path=ppt/slideMasters/slideMaster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49" name="组合 6"/>
          <p:cNvGrpSpPr/>
          <p:nvPr/>
        </p:nvGrpSpPr>
        <p:grpSpPr>
          <a:xfrm>
            <a:off x="0" y="1460160"/>
            <a:ext cx="12189240" cy="394560"/>
            <a:chOff x="0" y="1460160"/>
            <a:chExt cx="12189240" cy="394560"/>
          </a:xfrm>
        </p:grpSpPr>
        <p:sp>
          <p:nvSpPr>
            <p:cNvPr id="75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5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5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5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5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55" name="PlaceHolder 3"/>
          <p:cNvSpPr>
            <a:spLocks noGrp="1"/>
          </p:cNvSpPr>
          <p:nvPr>
            <p:ph type="ftr" idx="21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56" name="PlaceHolder 4"/>
          <p:cNvSpPr>
            <a:spLocks noGrp="1"/>
          </p:cNvSpPr>
          <p:nvPr>
            <p:ph type="sldNum" idx="21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B34761E-2623-4469-952B-9042FEFF7033}"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57" name="PlaceHolder 5"/>
          <p:cNvSpPr>
            <a:spLocks noGrp="1"/>
          </p:cNvSpPr>
          <p:nvPr>
            <p:ph type="dt" idx="21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1" r:id="rId2"/>
  </p:sldLayoutIdLst>
</p:sldMaster>
</file>

<file path=ppt/slideMasters/slideMaster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60" name="组合 6"/>
          <p:cNvGrpSpPr/>
          <p:nvPr/>
        </p:nvGrpSpPr>
        <p:grpSpPr>
          <a:xfrm>
            <a:off x="0" y="1460160"/>
            <a:ext cx="12189240" cy="394560"/>
            <a:chOff x="0" y="1460160"/>
            <a:chExt cx="12189240" cy="394560"/>
          </a:xfrm>
        </p:grpSpPr>
        <p:sp>
          <p:nvSpPr>
            <p:cNvPr id="76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6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6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6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6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66" name="PlaceHolder 3"/>
          <p:cNvSpPr>
            <a:spLocks noGrp="1"/>
          </p:cNvSpPr>
          <p:nvPr>
            <p:ph type="ftr" idx="21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67" name="PlaceHolder 4"/>
          <p:cNvSpPr>
            <a:spLocks noGrp="1"/>
          </p:cNvSpPr>
          <p:nvPr>
            <p:ph type="sldNum" idx="21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826A439-A529-426D-9FA1-120551AD31A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68" name="PlaceHolder 5"/>
          <p:cNvSpPr>
            <a:spLocks noGrp="1"/>
          </p:cNvSpPr>
          <p:nvPr>
            <p:ph type="dt" idx="21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3" r:id="rId2"/>
  </p:sldLayoutIdLst>
</p:sldMaster>
</file>

<file path=ppt/slideMasters/slideMaster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71" name="组合 6"/>
          <p:cNvGrpSpPr/>
          <p:nvPr/>
        </p:nvGrpSpPr>
        <p:grpSpPr>
          <a:xfrm>
            <a:off x="0" y="1460160"/>
            <a:ext cx="12189240" cy="394560"/>
            <a:chOff x="0" y="1460160"/>
            <a:chExt cx="12189240" cy="394560"/>
          </a:xfrm>
        </p:grpSpPr>
        <p:sp>
          <p:nvSpPr>
            <p:cNvPr id="77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7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7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7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7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77" name="PlaceHolder 3"/>
          <p:cNvSpPr>
            <a:spLocks noGrp="1"/>
          </p:cNvSpPr>
          <p:nvPr>
            <p:ph type="ftr" idx="21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78" name="PlaceHolder 4"/>
          <p:cNvSpPr>
            <a:spLocks noGrp="1"/>
          </p:cNvSpPr>
          <p:nvPr>
            <p:ph type="sldNum" idx="21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8D09186-F560-4596-80BD-E094C3B9799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79" name="PlaceHolder 5"/>
          <p:cNvSpPr>
            <a:spLocks noGrp="1"/>
          </p:cNvSpPr>
          <p:nvPr>
            <p:ph type="dt" idx="22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5" r:id="rId2"/>
  </p:sldLayoutIdLst>
</p:sldMaster>
</file>

<file path=ppt/slideMasters/slideMaster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82" name="组合 6"/>
          <p:cNvGrpSpPr/>
          <p:nvPr/>
        </p:nvGrpSpPr>
        <p:grpSpPr>
          <a:xfrm>
            <a:off x="0" y="1460160"/>
            <a:ext cx="12189240" cy="394560"/>
            <a:chOff x="0" y="1460160"/>
            <a:chExt cx="12189240" cy="394560"/>
          </a:xfrm>
        </p:grpSpPr>
        <p:sp>
          <p:nvSpPr>
            <p:cNvPr id="78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8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8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8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8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88" name="PlaceHolder 3"/>
          <p:cNvSpPr>
            <a:spLocks noGrp="1"/>
          </p:cNvSpPr>
          <p:nvPr>
            <p:ph type="ftr" idx="22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89" name="PlaceHolder 4"/>
          <p:cNvSpPr>
            <a:spLocks noGrp="1"/>
          </p:cNvSpPr>
          <p:nvPr>
            <p:ph type="sldNum" idx="22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528F0F0-06A4-4AC9-9E2F-D1003C2282D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90" name="PlaceHolder 5"/>
          <p:cNvSpPr>
            <a:spLocks noGrp="1"/>
          </p:cNvSpPr>
          <p:nvPr>
            <p:ph type="dt" idx="22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7" r:id="rId2"/>
  </p:sldLayoutIdLst>
</p:sldMaster>
</file>

<file path=ppt/slideMasters/slideMaster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93" name="组合 6"/>
          <p:cNvGrpSpPr/>
          <p:nvPr/>
        </p:nvGrpSpPr>
        <p:grpSpPr>
          <a:xfrm>
            <a:off x="0" y="1460160"/>
            <a:ext cx="12189240" cy="394560"/>
            <a:chOff x="0" y="1460160"/>
            <a:chExt cx="12189240" cy="394560"/>
          </a:xfrm>
        </p:grpSpPr>
        <p:sp>
          <p:nvSpPr>
            <p:cNvPr id="79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79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79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79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79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799" name="PlaceHolder 3"/>
          <p:cNvSpPr>
            <a:spLocks noGrp="1"/>
          </p:cNvSpPr>
          <p:nvPr>
            <p:ph type="ftr" idx="22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00" name="PlaceHolder 4"/>
          <p:cNvSpPr>
            <a:spLocks noGrp="1"/>
          </p:cNvSpPr>
          <p:nvPr>
            <p:ph type="sldNum" idx="22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F10579E-BFAB-4944-B6C2-20A5C61CBC6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01" name="PlaceHolder 5"/>
          <p:cNvSpPr>
            <a:spLocks noGrp="1"/>
          </p:cNvSpPr>
          <p:nvPr>
            <p:ph type="dt" idx="22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9" r:id="rId2"/>
  </p:sldLayoutIdLst>
</p:sldMaster>
</file>

<file path=ppt/slideMasters/slideMaster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04" name="组合 6"/>
          <p:cNvGrpSpPr/>
          <p:nvPr/>
        </p:nvGrpSpPr>
        <p:grpSpPr>
          <a:xfrm>
            <a:off x="0" y="1460160"/>
            <a:ext cx="12189240" cy="394560"/>
            <a:chOff x="0" y="1460160"/>
            <a:chExt cx="12189240" cy="394560"/>
          </a:xfrm>
        </p:grpSpPr>
        <p:sp>
          <p:nvSpPr>
            <p:cNvPr id="80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0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0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0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0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10" name="PlaceHolder 3"/>
          <p:cNvSpPr>
            <a:spLocks noGrp="1"/>
          </p:cNvSpPr>
          <p:nvPr>
            <p:ph type="ftr" idx="22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11" name="PlaceHolder 4"/>
          <p:cNvSpPr>
            <a:spLocks noGrp="1"/>
          </p:cNvSpPr>
          <p:nvPr>
            <p:ph type="sldNum" idx="22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9817CA33-E900-42ED-8B78-59A03F7CEBE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12" name="PlaceHolder 5"/>
          <p:cNvSpPr>
            <a:spLocks noGrp="1"/>
          </p:cNvSpPr>
          <p:nvPr>
            <p:ph type="dt" idx="22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1" r:id="rId2"/>
  </p:sldLayoutIdLst>
</p:sldMaster>
</file>

<file path=ppt/slideMasters/slideMaster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15" name="组合 6"/>
          <p:cNvGrpSpPr/>
          <p:nvPr/>
        </p:nvGrpSpPr>
        <p:grpSpPr>
          <a:xfrm>
            <a:off x="0" y="1460160"/>
            <a:ext cx="12189240" cy="394560"/>
            <a:chOff x="0" y="1460160"/>
            <a:chExt cx="12189240" cy="394560"/>
          </a:xfrm>
        </p:grpSpPr>
        <p:sp>
          <p:nvSpPr>
            <p:cNvPr id="81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1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1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1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2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21" name="PlaceHolder 3"/>
          <p:cNvSpPr>
            <a:spLocks noGrp="1"/>
          </p:cNvSpPr>
          <p:nvPr>
            <p:ph type="ftr" idx="23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22" name="PlaceHolder 4"/>
          <p:cNvSpPr>
            <a:spLocks noGrp="1"/>
          </p:cNvSpPr>
          <p:nvPr>
            <p:ph type="sldNum" idx="23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E94E398-824B-4596-987F-9BC85193D3C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23" name="PlaceHolder 5"/>
          <p:cNvSpPr>
            <a:spLocks noGrp="1"/>
          </p:cNvSpPr>
          <p:nvPr>
            <p:ph type="dt" idx="23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3" r:id="rId2"/>
  </p:sldLayoutIdLst>
</p:sldMaster>
</file>

<file path=ppt/slideMasters/slideMaster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26" name="组合 6"/>
          <p:cNvGrpSpPr/>
          <p:nvPr/>
        </p:nvGrpSpPr>
        <p:grpSpPr>
          <a:xfrm>
            <a:off x="0" y="1460160"/>
            <a:ext cx="12189240" cy="394560"/>
            <a:chOff x="0" y="1460160"/>
            <a:chExt cx="12189240" cy="394560"/>
          </a:xfrm>
        </p:grpSpPr>
        <p:sp>
          <p:nvSpPr>
            <p:cNvPr id="82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2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2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3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3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32" name="PlaceHolder 3"/>
          <p:cNvSpPr>
            <a:spLocks noGrp="1"/>
          </p:cNvSpPr>
          <p:nvPr>
            <p:ph type="ftr" idx="23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33" name="PlaceHolder 4"/>
          <p:cNvSpPr>
            <a:spLocks noGrp="1"/>
          </p:cNvSpPr>
          <p:nvPr>
            <p:ph type="sldNum" idx="23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38C1A61-3B1E-48A9-8257-C65F89FB635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34" name="PlaceHolder 5"/>
          <p:cNvSpPr>
            <a:spLocks noGrp="1"/>
          </p:cNvSpPr>
          <p:nvPr>
            <p:ph type="dt" idx="23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5"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9" name="组合 6"/>
          <p:cNvGrpSpPr/>
          <p:nvPr/>
        </p:nvGrpSpPr>
        <p:grpSpPr>
          <a:xfrm>
            <a:off x="0" y="1460160"/>
            <a:ext cx="12189240" cy="394560"/>
            <a:chOff x="0" y="1460160"/>
            <a:chExt cx="12189240" cy="394560"/>
          </a:xfrm>
        </p:grpSpPr>
        <p:sp>
          <p:nvSpPr>
            <p:cNvPr id="6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6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6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6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64" name="PlaceHolder 2"/>
          <p:cNvSpPr>
            <a:spLocks noGrp="1"/>
          </p:cNvSpPr>
          <p:nvPr>
            <p:ph type="ftr" idx="2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65" name="PlaceHolder 3"/>
          <p:cNvSpPr>
            <a:spLocks noGrp="1"/>
          </p:cNvSpPr>
          <p:nvPr>
            <p:ph type="sldNum" idx="2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0465FBF-63E4-425C-ABA7-5036E09AE21E}"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66" name="PlaceHolder 4"/>
          <p:cNvSpPr>
            <a:spLocks noGrp="1"/>
          </p:cNvSpPr>
          <p:nvPr>
            <p:ph type="dt" idx="2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37" name="组合 6"/>
          <p:cNvGrpSpPr/>
          <p:nvPr/>
        </p:nvGrpSpPr>
        <p:grpSpPr>
          <a:xfrm>
            <a:off x="0" y="1460160"/>
            <a:ext cx="12189240" cy="394560"/>
            <a:chOff x="0" y="1460160"/>
            <a:chExt cx="12189240" cy="394560"/>
          </a:xfrm>
        </p:grpSpPr>
        <p:sp>
          <p:nvSpPr>
            <p:cNvPr id="83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3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4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4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4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43" name="PlaceHolder 3"/>
          <p:cNvSpPr>
            <a:spLocks noGrp="1"/>
          </p:cNvSpPr>
          <p:nvPr>
            <p:ph type="ftr" idx="23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44" name="PlaceHolder 4"/>
          <p:cNvSpPr>
            <a:spLocks noGrp="1"/>
          </p:cNvSpPr>
          <p:nvPr>
            <p:ph type="sldNum" idx="23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0CF69FB-825D-4A37-9079-AC237BF251C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45" name="PlaceHolder 5"/>
          <p:cNvSpPr>
            <a:spLocks noGrp="1"/>
          </p:cNvSpPr>
          <p:nvPr>
            <p:ph type="dt" idx="23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7" r:id="rId2"/>
  </p:sldLayoutIdLst>
</p:sldMaster>
</file>

<file path=ppt/slideMasters/slideMaster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48" name="组合 6"/>
          <p:cNvGrpSpPr/>
          <p:nvPr/>
        </p:nvGrpSpPr>
        <p:grpSpPr>
          <a:xfrm>
            <a:off x="0" y="1460160"/>
            <a:ext cx="12189240" cy="394560"/>
            <a:chOff x="0" y="1460160"/>
            <a:chExt cx="12189240" cy="394560"/>
          </a:xfrm>
        </p:grpSpPr>
        <p:sp>
          <p:nvSpPr>
            <p:cNvPr id="84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5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5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5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5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54" name="PlaceHolder 3"/>
          <p:cNvSpPr>
            <a:spLocks noGrp="1"/>
          </p:cNvSpPr>
          <p:nvPr>
            <p:ph type="ftr" idx="23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55" name="PlaceHolder 4"/>
          <p:cNvSpPr>
            <a:spLocks noGrp="1"/>
          </p:cNvSpPr>
          <p:nvPr>
            <p:ph type="sldNum" idx="24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F6188D54-2BAC-4609-BB7A-43F06884BD2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56" name="PlaceHolder 5"/>
          <p:cNvSpPr>
            <a:spLocks noGrp="1"/>
          </p:cNvSpPr>
          <p:nvPr>
            <p:ph type="dt" idx="24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9" r:id="rId2"/>
  </p:sldLayoutIdLst>
</p:sldMaster>
</file>

<file path=ppt/slideMasters/slideMaster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59" name="组合 6"/>
          <p:cNvGrpSpPr/>
          <p:nvPr/>
        </p:nvGrpSpPr>
        <p:grpSpPr>
          <a:xfrm>
            <a:off x="0" y="1460160"/>
            <a:ext cx="12189240" cy="394560"/>
            <a:chOff x="0" y="1460160"/>
            <a:chExt cx="12189240" cy="394560"/>
          </a:xfrm>
        </p:grpSpPr>
        <p:sp>
          <p:nvSpPr>
            <p:cNvPr id="86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6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6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6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6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65" name="PlaceHolder 3"/>
          <p:cNvSpPr>
            <a:spLocks noGrp="1"/>
          </p:cNvSpPr>
          <p:nvPr>
            <p:ph type="ftr" idx="24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66" name="PlaceHolder 4"/>
          <p:cNvSpPr>
            <a:spLocks noGrp="1"/>
          </p:cNvSpPr>
          <p:nvPr>
            <p:ph type="sldNum" idx="24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DA44161-7618-4B57-829C-2B500D983F0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67" name="PlaceHolder 5"/>
          <p:cNvSpPr>
            <a:spLocks noGrp="1"/>
          </p:cNvSpPr>
          <p:nvPr>
            <p:ph type="dt" idx="24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1" r:id="rId2"/>
  </p:sldLayoutIdLst>
</p:sldMaster>
</file>

<file path=ppt/slideMasters/slideMaster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70" name="组合 6"/>
          <p:cNvGrpSpPr/>
          <p:nvPr/>
        </p:nvGrpSpPr>
        <p:grpSpPr>
          <a:xfrm>
            <a:off x="0" y="1460160"/>
            <a:ext cx="12189240" cy="394560"/>
            <a:chOff x="0" y="1460160"/>
            <a:chExt cx="12189240" cy="394560"/>
          </a:xfrm>
        </p:grpSpPr>
        <p:sp>
          <p:nvSpPr>
            <p:cNvPr id="87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7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7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7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7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76" name="PlaceHolder 3"/>
          <p:cNvSpPr>
            <a:spLocks noGrp="1"/>
          </p:cNvSpPr>
          <p:nvPr>
            <p:ph type="ftr" idx="24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77" name="PlaceHolder 4"/>
          <p:cNvSpPr>
            <a:spLocks noGrp="1"/>
          </p:cNvSpPr>
          <p:nvPr>
            <p:ph type="sldNum" idx="24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0003026-C9CB-4D41-A4BD-822212C259A4}"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78" name="PlaceHolder 5"/>
          <p:cNvSpPr>
            <a:spLocks noGrp="1"/>
          </p:cNvSpPr>
          <p:nvPr>
            <p:ph type="dt" idx="24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3" r:id="rId2"/>
  </p:sldLayoutIdLst>
</p:sldMaster>
</file>

<file path=ppt/slideMasters/slideMaster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81" name="组合 6"/>
          <p:cNvGrpSpPr/>
          <p:nvPr/>
        </p:nvGrpSpPr>
        <p:grpSpPr>
          <a:xfrm>
            <a:off x="0" y="1460160"/>
            <a:ext cx="12189240" cy="394560"/>
            <a:chOff x="0" y="1460160"/>
            <a:chExt cx="12189240" cy="394560"/>
          </a:xfrm>
        </p:grpSpPr>
        <p:sp>
          <p:nvSpPr>
            <p:cNvPr id="88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8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8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8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8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87" name="PlaceHolder 3"/>
          <p:cNvSpPr>
            <a:spLocks noGrp="1"/>
          </p:cNvSpPr>
          <p:nvPr>
            <p:ph type="ftr" idx="24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88" name="PlaceHolder 4"/>
          <p:cNvSpPr>
            <a:spLocks noGrp="1"/>
          </p:cNvSpPr>
          <p:nvPr>
            <p:ph type="sldNum" idx="24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5D83E752-1E08-4ACA-9F67-495B5DC944A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889" name="PlaceHolder 5"/>
          <p:cNvSpPr>
            <a:spLocks noGrp="1"/>
          </p:cNvSpPr>
          <p:nvPr>
            <p:ph type="dt" idx="25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5" r:id="rId2"/>
  </p:sldLayoutIdLst>
</p:sldMaster>
</file>

<file path=ppt/slideMasters/slideMaster8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92" name="组合 6"/>
          <p:cNvGrpSpPr/>
          <p:nvPr/>
        </p:nvGrpSpPr>
        <p:grpSpPr>
          <a:xfrm>
            <a:off x="0" y="1460160"/>
            <a:ext cx="12189240" cy="394560"/>
            <a:chOff x="0" y="1460160"/>
            <a:chExt cx="12189240" cy="394560"/>
          </a:xfrm>
        </p:grpSpPr>
        <p:sp>
          <p:nvSpPr>
            <p:cNvPr id="89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89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89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89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89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898" name="PlaceHolder 3"/>
          <p:cNvSpPr>
            <a:spLocks noGrp="1"/>
          </p:cNvSpPr>
          <p:nvPr>
            <p:ph type="ftr" idx="25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899" name="PlaceHolder 4"/>
          <p:cNvSpPr>
            <a:spLocks noGrp="1"/>
          </p:cNvSpPr>
          <p:nvPr>
            <p:ph type="sldNum" idx="25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6C21B6A6-4AE9-4667-9E01-3898624B2A7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00" name="PlaceHolder 5"/>
          <p:cNvSpPr>
            <a:spLocks noGrp="1"/>
          </p:cNvSpPr>
          <p:nvPr>
            <p:ph type="dt" idx="25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7" r:id="rId2"/>
  </p:sldLayoutIdLst>
</p:sldMaster>
</file>

<file path=ppt/slideMasters/slideMaster8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03" name="组合 6"/>
          <p:cNvGrpSpPr/>
          <p:nvPr/>
        </p:nvGrpSpPr>
        <p:grpSpPr>
          <a:xfrm>
            <a:off x="0" y="1460160"/>
            <a:ext cx="12189240" cy="394560"/>
            <a:chOff x="0" y="1460160"/>
            <a:chExt cx="12189240" cy="394560"/>
          </a:xfrm>
        </p:grpSpPr>
        <p:sp>
          <p:nvSpPr>
            <p:cNvPr id="90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0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0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0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0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09" name="PlaceHolder 3"/>
          <p:cNvSpPr>
            <a:spLocks noGrp="1"/>
          </p:cNvSpPr>
          <p:nvPr>
            <p:ph type="ftr" idx="25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10" name="PlaceHolder 4"/>
          <p:cNvSpPr>
            <a:spLocks noGrp="1"/>
          </p:cNvSpPr>
          <p:nvPr>
            <p:ph type="sldNum" idx="25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A2DF1A47-2C65-4D4B-B1DF-C68B424F97F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11" name="PlaceHolder 5"/>
          <p:cNvSpPr>
            <a:spLocks noGrp="1"/>
          </p:cNvSpPr>
          <p:nvPr>
            <p:ph type="dt" idx="25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9" r:id="rId2"/>
  </p:sldLayoutIdLst>
</p:sldMaster>
</file>

<file path=ppt/slideMasters/slideMaster8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14" name="组合 6"/>
          <p:cNvGrpSpPr/>
          <p:nvPr/>
        </p:nvGrpSpPr>
        <p:grpSpPr>
          <a:xfrm>
            <a:off x="0" y="1460160"/>
            <a:ext cx="12189240" cy="394560"/>
            <a:chOff x="0" y="1460160"/>
            <a:chExt cx="12189240" cy="394560"/>
          </a:xfrm>
        </p:grpSpPr>
        <p:sp>
          <p:nvSpPr>
            <p:cNvPr id="91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1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1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1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1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20" name="PlaceHolder 3"/>
          <p:cNvSpPr>
            <a:spLocks noGrp="1"/>
          </p:cNvSpPr>
          <p:nvPr>
            <p:ph type="ftr" idx="25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21" name="PlaceHolder 4"/>
          <p:cNvSpPr>
            <a:spLocks noGrp="1"/>
          </p:cNvSpPr>
          <p:nvPr>
            <p:ph type="sldNum" idx="25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269E0D1C-235C-44B8-BE3B-7756E613A0E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22" name="PlaceHolder 5"/>
          <p:cNvSpPr>
            <a:spLocks noGrp="1"/>
          </p:cNvSpPr>
          <p:nvPr>
            <p:ph type="dt" idx="25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21" r:id="rId2"/>
  </p:sldLayoutIdLst>
</p:sldMaster>
</file>

<file path=ppt/slideMasters/slideMaster8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25" name="组合 6"/>
          <p:cNvGrpSpPr/>
          <p:nvPr/>
        </p:nvGrpSpPr>
        <p:grpSpPr>
          <a:xfrm>
            <a:off x="0" y="1460160"/>
            <a:ext cx="12189240" cy="394560"/>
            <a:chOff x="0" y="1460160"/>
            <a:chExt cx="12189240" cy="394560"/>
          </a:xfrm>
        </p:grpSpPr>
        <p:sp>
          <p:nvSpPr>
            <p:cNvPr id="92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2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2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2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3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31" name="PlaceHolder 3"/>
          <p:cNvSpPr>
            <a:spLocks noGrp="1"/>
          </p:cNvSpPr>
          <p:nvPr>
            <p:ph type="ftr" idx="26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32" name="PlaceHolder 4"/>
          <p:cNvSpPr>
            <a:spLocks noGrp="1"/>
          </p:cNvSpPr>
          <p:nvPr>
            <p:ph type="sldNum" idx="26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E18ACDEE-F21A-4399-9B01-92AF55D1E6E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33" name="PlaceHolder 5"/>
          <p:cNvSpPr>
            <a:spLocks noGrp="1"/>
          </p:cNvSpPr>
          <p:nvPr>
            <p:ph type="dt" idx="26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23" r:id="rId2"/>
  </p:sldLayoutIdLst>
</p:sldMaster>
</file>

<file path=ppt/slideMasters/slideMaster8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36" name="组合 6"/>
          <p:cNvGrpSpPr/>
          <p:nvPr/>
        </p:nvGrpSpPr>
        <p:grpSpPr>
          <a:xfrm>
            <a:off x="0" y="1460160"/>
            <a:ext cx="12189240" cy="394560"/>
            <a:chOff x="0" y="1460160"/>
            <a:chExt cx="12189240" cy="394560"/>
          </a:xfrm>
        </p:grpSpPr>
        <p:sp>
          <p:nvSpPr>
            <p:cNvPr id="93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3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3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4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4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42" name="PlaceHolder 3"/>
          <p:cNvSpPr>
            <a:spLocks noGrp="1"/>
          </p:cNvSpPr>
          <p:nvPr>
            <p:ph type="ftr" idx="26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43" name="PlaceHolder 4"/>
          <p:cNvSpPr>
            <a:spLocks noGrp="1"/>
          </p:cNvSpPr>
          <p:nvPr>
            <p:ph type="sldNum" idx="26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4199648-D2EE-4409-A6C3-0D1274C2655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44" name="PlaceHolder 5"/>
          <p:cNvSpPr>
            <a:spLocks noGrp="1"/>
          </p:cNvSpPr>
          <p:nvPr>
            <p:ph type="dt" idx="26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25"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8" name="组合 6"/>
          <p:cNvGrpSpPr/>
          <p:nvPr/>
        </p:nvGrpSpPr>
        <p:grpSpPr>
          <a:xfrm>
            <a:off x="0" y="1460160"/>
            <a:ext cx="12189240" cy="394560"/>
            <a:chOff x="0" y="1460160"/>
            <a:chExt cx="12189240" cy="394560"/>
          </a:xfrm>
        </p:grpSpPr>
        <p:sp>
          <p:nvSpPr>
            <p:cNvPr id="6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000" spc="-1" strike="noStrike">
                <a:solidFill>
                  <a:schemeClr val="lt1"/>
                </a:solidFill>
                <a:latin typeface="微软雅黑"/>
                <a:ea typeface="微软雅黑"/>
              </a:endParaRPr>
            </a:p>
          </p:txBody>
        </p:sp>
        <p:sp>
          <p:nvSpPr>
            <p:cNvPr id="7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rPr>
                <a:t>NekoBytes-TheMissing 2024</a:t>
              </a:r>
              <a:endParaRPr b="0" lang="en-US" sz="1000" spc="-1" strike="noStrike">
                <a:solidFill>
                  <a:srgbClr val="000000"/>
                </a:solidFill>
                <a:latin typeface="Arial"/>
              </a:endParaRPr>
            </a:p>
          </p:txBody>
        </p:sp>
        <p:sp>
          <p:nvSpPr>
            <p:cNvPr id="7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rPr>
                <a:t>NekoBytes</a:t>
              </a:r>
              <a:endParaRPr b="0" lang="en-US" sz="1000" spc="-1" strike="noStrike">
                <a:solidFill>
                  <a:srgbClr val="000000"/>
                </a:solidFill>
                <a:latin typeface="Arial"/>
              </a:endParaRPr>
            </a:p>
          </p:txBody>
        </p:sp>
      </p:grpSp>
      <p:sp>
        <p:nvSpPr>
          <p:cNvPr id="72" name="PlaceHolder 1"/>
          <p:cNvSpPr>
            <a:spLocks noGrp="1"/>
          </p:cNvSpPr>
          <p:nvPr>
            <p:ph type="ftr" idx="2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73" name="PlaceHolder 2"/>
          <p:cNvSpPr>
            <a:spLocks noGrp="1"/>
          </p:cNvSpPr>
          <p:nvPr>
            <p:ph type="sldNum" idx="2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B9A878B-3385-417E-B460-0C0BC911CEB2}"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74" name="PlaceHolder 3"/>
          <p:cNvSpPr>
            <a:spLocks noGrp="1"/>
          </p:cNvSpPr>
          <p:nvPr>
            <p:ph type="dt" idx="2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Masters/slideMaster9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47" name="组合 6"/>
          <p:cNvGrpSpPr/>
          <p:nvPr/>
        </p:nvGrpSpPr>
        <p:grpSpPr>
          <a:xfrm>
            <a:off x="0" y="1460160"/>
            <a:ext cx="12189240" cy="394560"/>
            <a:chOff x="0" y="1460160"/>
            <a:chExt cx="12189240" cy="394560"/>
          </a:xfrm>
        </p:grpSpPr>
        <p:sp>
          <p:nvSpPr>
            <p:cNvPr id="948"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49"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50"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5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52"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53" name="PlaceHolder 3"/>
          <p:cNvSpPr>
            <a:spLocks noGrp="1"/>
          </p:cNvSpPr>
          <p:nvPr>
            <p:ph type="ftr" idx="266"/>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54" name="PlaceHolder 4"/>
          <p:cNvSpPr>
            <a:spLocks noGrp="1"/>
          </p:cNvSpPr>
          <p:nvPr>
            <p:ph type="sldNum" idx="267"/>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8B21D4A-FD63-4561-92CD-7C963D7AD34F}"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55" name="PlaceHolder 5"/>
          <p:cNvSpPr>
            <a:spLocks noGrp="1"/>
          </p:cNvSpPr>
          <p:nvPr>
            <p:ph type="dt" idx="268"/>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27" r:id="rId2"/>
  </p:sldLayoutIdLst>
</p:sldMaster>
</file>

<file path=ppt/slideMasters/slideMaster9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58" name="组合 6"/>
          <p:cNvGrpSpPr/>
          <p:nvPr/>
        </p:nvGrpSpPr>
        <p:grpSpPr>
          <a:xfrm>
            <a:off x="0" y="1460160"/>
            <a:ext cx="12189240" cy="394560"/>
            <a:chOff x="0" y="1460160"/>
            <a:chExt cx="12189240" cy="394560"/>
          </a:xfrm>
        </p:grpSpPr>
        <p:sp>
          <p:nvSpPr>
            <p:cNvPr id="959"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60"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61"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62"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63"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64" name="PlaceHolder 3"/>
          <p:cNvSpPr>
            <a:spLocks noGrp="1"/>
          </p:cNvSpPr>
          <p:nvPr>
            <p:ph type="ftr" idx="269"/>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65" name="PlaceHolder 4"/>
          <p:cNvSpPr>
            <a:spLocks noGrp="1"/>
          </p:cNvSpPr>
          <p:nvPr>
            <p:ph type="sldNum" idx="270"/>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33B5390F-4A27-41FF-8896-36ACE330130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66" name="PlaceHolder 5"/>
          <p:cNvSpPr>
            <a:spLocks noGrp="1"/>
          </p:cNvSpPr>
          <p:nvPr>
            <p:ph type="dt" idx="271"/>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29" r:id="rId2"/>
  </p:sldLayoutIdLst>
</p:sldMaster>
</file>

<file path=ppt/slideMasters/slideMaster9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69" name="组合 6"/>
          <p:cNvGrpSpPr/>
          <p:nvPr/>
        </p:nvGrpSpPr>
        <p:grpSpPr>
          <a:xfrm>
            <a:off x="0" y="1460160"/>
            <a:ext cx="12189240" cy="394560"/>
            <a:chOff x="0" y="1460160"/>
            <a:chExt cx="12189240" cy="394560"/>
          </a:xfrm>
        </p:grpSpPr>
        <p:sp>
          <p:nvSpPr>
            <p:cNvPr id="970"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71"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72"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73"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74"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75" name="PlaceHolder 3"/>
          <p:cNvSpPr>
            <a:spLocks noGrp="1"/>
          </p:cNvSpPr>
          <p:nvPr>
            <p:ph type="ftr" idx="272"/>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76" name="PlaceHolder 4"/>
          <p:cNvSpPr>
            <a:spLocks noGrp="1"/>
          </p:cNvSpPr>
          <p:nvPr>
            <p:ph type="sldNum" idx="273"/>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490EF0DB-CF8A-46E1-957F-5D9B508154AB}"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77" name="PlaceHolder 5"/>
          <p:cNvSpPr>
            <a:spLocks noGrp="1"/>
          </p:cNvSpPr>
          <p:nvPr>
            <p:ph type="dt" idx="274"/>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31" r:id="rId2"/>
  </p:sldLayoutIdLst>
</p:sldMaster>
</file>

<file path=ppt/slideMasters/slideMaster9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80" name="组合 6"/>
          <p:cNvGrpSpPr/>
          <p:nvPr/>
        </p:nvGrpSpPr>
        <p:grpSpPr>
          <a:xfrm>
            <a:off x="0" y="1460160"/>
            <a:ext cx="12189240" cy="394560"/>
            <a:chOff x="0" y="1460160"/>
            <a:chExt cx="12189240" cy="394560"/>
          </a:xfrm>
        </p:grpSpPr>
        <p:sp>
          <p:nvSpPr>
            <p:cNvPr id="981"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82"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83"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8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85"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86" name="PlaceHolder 3"/>
          <p:cNvSpPr>
            <a:spLocks noGrp="1"/>
          </p:cNvSpPr>
          <p:nvPr>
            <p:ph type="ftr" idx="275"/>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87" name="PlaceHolder 4"/>
          <p:cNvSpPr>
            <a:spLocks noGrp="1"/>
          </p:cNvSpPr>
          <p:nvPr>
            <p:ph type="sldNum" idx="276"/>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B5EED9E4-03B8-41C9-AF57-645F85BE8955}"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88" name="PlaceHolder 5"/>
          <p:cNvSpPr>
            <a:spLocks noGrp="1"/>
          </p:cNvSpPr>
          <p:nvPr>
            <p:ph type="dt" idx="277"/>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33" r:id="rId2"/>
  </p:sldLayoutIdLst>
</p:sldMaster>
</file>

<file path=ppt/slideMasters/slideMaster9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91" name="组合 6"/>
          <p:cNvGrpSpPr/>
          <p:nvPr/>
        </p:nvGrpSpPr>
        <p:grpSpPr>
          <a:xfrm>
            <a:off x="0" y="1460160"/>
            <a:ext cx="12189240" cy="394560"/>
            <a:chOff x="0" y="1460160"/>
            <a:chExt cx="12189240" cy="394560"/>
          </a:xfrm>
        </p:grpSpPr>
        <p:sp>
          <p:nvSpPr>
            <p:cNvPr id="992"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993"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994"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995"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996"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997" name="PlaceHolder 3"/>
          <p:cNvSpPr>
            <a:spLocks noGrp="1"/>
          </p:cNvSpPr>
          <p:nvPr>
            <p:ph type="ftr" idx="278"/>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998" name="PlaceHolder 4"/>
          <p:cNvSpPr>
            <a:spLocks noGrp="1"/>
          </p:cNvSpPr>
          <p:nvPr>
            <p:ph type="sldNum" idx="279"/>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DD4798D7-05EB-4E1B-B981-3B9F89A04189}"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999" name="PlaceHolder 5"/>
          <p:cNvSpPr>
            <a:spLocks noGrp="1"/>
          </p:cNvSpPr>
          <p:nvPr>
            <p:ph type="dt" idx="280"/>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35" r:id="rId2"/>
  </p:sldLayoutIdLst>
</p:sldMaster>
</file>

<file path=ppt/slideMasters/slideMaster9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02" name="组合 6"/>
          <p:cNvGrpSpPr/>
          <p:nvPr/>
        </p:nvGrpSpPr>
        <p:grpSpPr>
          <a:xfrm>
            <a:off x="0" y="1460160"/>
            <a:ext cx="12189240" cy="394560"/>
            <a:chOff x="0" y="1460160"/>
            <a:chExt cx="12189240" cy="394560"/>
          </a:xfrm>
        </p:grpSpPr>
        <p:sp>
          <p:nvSpPr>
            <p:cNvPr id="1003"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04"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05"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06"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07"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08" name="PlaceHolder 3"/>
          <p:cNvSpPr>
            <a:spLocks noGrp="1"/>
          </p:cNvSpPr>
          <p:nvPr>
            <p:ph type="ftr" idx="281"/>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09" name="PlaceHolder 4"/>
          <p:cNvSpPr>
            <a:spLocks noGrp="1"/>
          </p:cNvSpPr>
          <p:nvPr>
            <p:ph type="sldNum" idx="282"/>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94F3F8F-7AAA-4066-8F77-F130FD88BE2A}"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10" name="PlaceHolder 5"/>
          <p:cNvSpPr>
            <a:spLocks noGrp="1"/>
          </p:cNvSpPr>
          <p:nvPr>
            <p:ph type="dt" idx="283"/>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37" r:id="rId2"/>
  </p:sldLayoutIdLst>
</p:sldMaster>
</file>

<file path=ppt/slideMasters/slideMaster9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13" name="组合 6"/>
          <p:cNvGrpSpPr/>
          <p:nvPr/>
        </p:nvGrpSpPr>
        <p:grpSpPr>
          <a:xfrm>
            <a:off x="0" y="1460160"/>
            <a:ext cx="12189240" cy="394560"/>
            <a:chOff x="0" y="1460160"/>
            <a:chExt cx="12189240" cy="394560"/>
          </a:xfrm>
        </p:grpSpPr>
        <p:sp>
          <p:nvSpPr>
            <p:cNvPr id="1014"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15"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16"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17"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18"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19" name="PlaceHolder 3"/>
          <p:cNvSpPr>
            <a:spLocks noGrp="1"/>
          </p:cNvSpPr>
          <p:nvPr>
            <p:ph type="ftr" idx="284"/>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20" name="PlaceHolder 4"/>
          <p:cNvSpPr>
            <a:spLocks noGrp="1"/>
          </p:cNvSpPr>
          <p:nvPr>
            <p:ph type="sldNum" idx="285"/>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7290F3F0-AB31-482F-81D3-1FFD362011D1}"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21" name="PlaceHolder 5"/>
          <p:cNvSpPr>
            <a:spLocks noGrp="1"/>
          </p:cNvSpPr>
          <p:nvPr>
            <p:ph type="dt" idx="286"/>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39" r:id="rId2"/>
  </p:sldLayoutIdLst>
</p:sldMaster>
</file>

<file path=ppt/slideMasters/slideMaster9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24" name="组合 6"/>
          <p:cNvGrpSpPr/>
          <p:nvPr/>
        </p:nvGrpSpPr>
        <p:grpSpPr>
          <a:xfrm>
            <a:off x="0" y="1460160"/>
            <a:ext cx="12189240" cy="394560"/>
            <a:chOff x="0" y="1460160"/>
            <a:chExt cx="12189240" cy="394560"/>
          </a:xfrm>
        </p:grpSpPr>
        <p:sp>
          <p:nvSpPr>
            <p:cNvPr id="1025"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26"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27"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2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29"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30" name="PlaceHolder 3"/>
          <p:cNvSpPr>
            <a:spLocks noGrp="1"/>
          </p:cNvSpPr>
          <p:nvPr>
            <p:ph type="ftr" idx="287"/>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31" name="PlaceHolder 4"/>
          <p:cNvSpPr>
            <a:spLocks noGrp="1"/>
          </p:cNvSpPr>
          <p:nvPr>
            <p:ph type="sldNum" idx="288"/>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15B3E01F-BD21-4DB9-8927-4AA84126A558}"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32" name="PlaceHolder 5"/>
          <p:cNvSpPr>
            <a:spLocks noGrp="1"/>
          </p:cNvSpPr>
          <p:nvPr>
            <p:ph type="dt" idx="289"/>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41" r:id="rId2"/>
  </p:sldLayoutIdLst>
</p:sldMaster>
</file>

<file path=ppt/slideMasters/slideMaster9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35" name="组合 6"/>
          <p:cNvGrpSpPr/>
          <p:nvPr/>
        </p:nvGrpSpPr>
        <p:grpSpPr>
          <a:xfrm>
            <a:off x="0" y="1460160"/>
            <a:ext cx="12189240" cy="394560"/>
            <a:chOff x="0" y="1460160"/>
            <a:chExt cx="12189240" cy="394560"/>
          </a:xfrm>
        </p:grpSpPr>
        <p:sp>
          <p:nvSpPr>
            <p:cNvPr id="1036"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37"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38"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3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40"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41" name="PlaceHolder 3"/>
          <p:cNvSpPr>
            <a:spLocks noGrp="1"/>
          </p:cNvSpPr>
          <p:nvPr>
            <p:ph type="ftr" idx="290"/>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42" name="PlaceHolder 4"/>
          <p:cNvSpPr>
            <a:spLocks noGrp="1"/>
          </p:cNvSpPr>
          <p:nvPr>
            <p:ph type="sldNum" idx="291"/>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8227F516-679C-437B-8091-05F49CB90900}"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43" name="PlaceHolder 5"/>
          <p:cNvSpPr>
            <a:spLocks noGrp="1"/>
          </p:cNvSpPr>
          <p:nvPr>
            <p:ph type="dt" idx="292"/>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43" r:id="rId2"/>
  </p:sldLayoutIdLst>
</p:sldMaster>
</file>

<file path=ppt/slideMasters/slideMaster9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46" name="组合 6"/>
          <p:cNvGrpSpPr/>
          <p:nvPr/>
        </p:nvGrpSpPr>
        <p:grpSpPr>
          <a:xfrm>
            <a:off x="0" y="1460160"/>
            <a:ext cx="12189240" cy="394560"/>
            <a:chOff x="0" y="1460160"/>
            <a:chExt cx="12189240" cy="394560"/>
          </a:xfrm>
        </p:grpSpPr>
        <p:sp>
          <p:nvSpPr>
            <p:cNvPr id="1047" name="矩形 7"/>
            <p:cNvSpPr/>
            <p:nvPr/>
          </p:nvSpPr>
          <p:spPr>
            <a:xfrm>
              <a:off x="0" y="1550160"/>
              <a:ext cx="12188520" cy="195120"/>
            </a:xfrm>
            <a:prstGeom prst="rect">
              <a:avLst/>
            </a:prstGeom>
            <a:gradFill rotWithShape="0">
              <a:gsLst>
                <a:gs pos="0">
                  <a:srgbClr val="b8d4f0"/>
                </a:gs>
                <a:gs pos="25000">
                  <a:srgbClr val="71aae0"/>
                </a:gs>
                <a:gs pos="50000">
                  <a:srgbClr val="2d7fcf"/>
                </a:gs>
                <a:gs pos="75000">
                  <a:srgbClr val="1d5488"/>
                </a:gs>
                <a:gs pos="100000">
                  <a:srgbClr val="0e2841"/>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000" spc="-1" strike="noStrike">
                <a:solidFill>
                  <a:schemeClr val="lt1"/>
                </a:solidFill>
                <a:latin typeface="微软雅黑"/>
                <a:ea typeface="微软雅黑"/>
              </a:endParaRPr>
            </a:p>
          </p:txBody>
        </p:sp>
        <p:sp>
          <p:nvSpPr>
            <p:cNvPr id="1048" name="文本框 8"/>
            <p:cNvSpPr/>
            <p:nvPr/>
          </p:nvSpPr>
          <p:spPr>
            <a:xfrm>
              <a:off x="0" y="1460160"/>
              <a:ext cx="1740240" cy="394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000" spc="-1" strike="noStrike">
                  <a:solidFill>
                    <a:schemeClr val="lt1"/>
                  </a:solidFill>
                  <a:latin typeface="等线"/>
                  <a:ea typeface="DejaVu Sans"/>
                </a:rPr>
                <a:t>NekoBytes-TheMissing 2024</a:t>
              </a:r>
              <a:endParaRPr b="0" lang="en-US" sz="1000" spc="-1" strike="noStrike">
                <a:solidFill>
                  <a:srgbClr val="000000"/>
                </a:solidFill>
                <a:latin typeface="Arial"/>
              </a:endParaRPr>
            </a:p>
          </p:txBody>
        </p:sp>
        <p:sp>
          <p:nvSpPr>
            <p:cNvPr id="1049" name="文本框 9"/>
            <p:cNvSpPr/>
            <p:nvPr/>
          </p:nvSpPr>
          <p:spPr>
            <a:xfrm>
              <a:off x="11354400" y="1524960"/>
              <a:ext cx="834840" cy="241920"/>
            </a:xfrm>
            <a:prstGeom prst="rect">
              <a:avLst/>
            </a:prstGeom>
            <a:noFill/>
            <a:ln w="0">
              <a:noFill/>
            </a:ln>
          </p:spPr>
          <p:style>
            <a:lnRef idx="0"/>
            <a:fillRef idx="0"/>
            <a:effectRef idx="0"/>
            <a:fontRef idx="minor"/>
          </p:style>
          <p:txBody>
            <a:bodyPr lIns="90000" rIns="90000" tIns="45000" bIns="45000" anchor="ctr">
              <a:spAutoFit/>
            </a:bodyPr>
            <a:p>
              <a:pPr algn="r" defTabSz="914400">
                <a:lnSpc>
                  <a:spcPct val="100000"/>
                </a:lnSpc>
              </a:pPr>
              <a:r>
                <a:rPr b="0" lang="en-US" sz="1000" spc="-1" strike="noStrike">
                  <a:solidFill>
                    <a:schemeClr val="dk1"/>
                  </a:solidFill>
                  <a:latin typeface="等线"/>
                  <a:ea typeface="DejaVu Sans"/>
                </a:rPr>
                <a:t>NekoBytes</a:t>
              </a:r>
              <a:endParaRPr b="0" lang="en-US" sz="1000" spc="-1" strike="noStrike">
                <a:solidFill>
                  <a:srgbClr val="000000"/>
                </a:solidFill>
                <a:latin typeface="Arial"/>
              </a:endParaRPr>
            </a:p>
          </p:txBody>
        </p:sp>
      </p:grpSp>
      <p:sp>
        <p:nvSpPr>
          <p:cNvPr id="1050"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051" name="PlaceHolder 2"/>
          <p:cNvSpPr>
            <a:spLocks noGrp="1"/>
          </p:cNvSpPr>
          <p:nvPr>
            <p:ph type="body"/>
          </p:nvPr>
        </p:nvSpPr>
        <p:spPr>
          <a:xfrm>
            <a:off x="838080" y="1825560"/>
            <a:ext cx="10512720" cy="4348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052" name="PlaceHolder 3"/>
          <p:cNvSpPr>
            <a:spLocks noGrp="1"/>
          </p:cNvSpPr>
          <p:nvPr>
            <p:ph type="ftr" idx="293"/>
          </p:nvPr>
        </p:nvSpPr>
        <p:spPr>
          <a:xfrm>
            <a:off x="4038480" y="6356520"/>
            <a:ext cx="4111920" cy="36216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&lt;页脚&gt;</a:t>
            </a:r>
            <a:endParaRPr b="0" lang="en-US" sz="1400" spc="-1" strike="noStrike">
              <a:solidFill>
                <a:srgbClr val="000000"/>
              </a:solidFill>
              <a:latin typeface="Times New Roman"/>
            </a:endParaRPr>
          </a:p>
        </p:txBody>
      </p:sp>
      <p:sp>
        <p:nvSpPr>
          <p:cNvPr id="1053" name="PlaceHolder 4"/>
          <p:cNvSpPr>
            <a:spLocks noGrp="1"/>
          </p:cNvSpPr>
          <p:nvPr>
            <p:ph type="sldNum" idx="294"/>
          </p:nvPr>
        </p:nvSpPr>
        <p:spPr>
          <a:xfrm>
            <a:off x="8610480" y="6356520"/>
            <a:ext cx="2740320" cy="362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等线"/>
              </a:defRPr>
            </a:lvl1pPr>
          </a:lstStyle>
          <a:p>
            <a:pPr indent="0" algn="r" defTabSz="914400">
              <a:lnSpc>
                <a:spcPct val="100000"/>
              </a:lnSpc>
              <a:buNone/>
              <a:tabLst>
                <a:tab algn="l" pos="0"/>
              </a:tabLst>
            </a:pPr>
            <a:fld id="{C1B435BE-9EDD-4603-9843-A36F45568C27}" type="slidenum">
              <a:rPr b="0" lang="en-US" sz="1200" spc="-1" strike="noStrike">
                <a:solidFill>
                  <a:schemeClr val="dk1"/>
                </a:solidFill>
                <a:latin typeface="等线"/>
              </a:rPr>
              <a:t>&lt;编号&gt;</a:t>
            </a:fld>
            <a:endParaRPr b="0" lang="en-US" sz="1200" spc="-1" strike="noStrike">
              <a:solidFill>
                <a:srgbClr val="000000"/>
              </a:solidFill>
              <a:latin typeface="Times New Roman"/>
            </a:endParaRPr>
          </a:p>
        </p:txBody>
      </p:sp>
      <p:sp>
        <p:nvSpPr>
          <p:cNvPr id="1054" name="PlaceHolder 5"/>
          <p:cNvSpPr>
            <a:spLocks noGrp="1"/>
          </p:cNvSpPr>
          <p:nvPr>
            <p:ph type="dt" idx="295"/>
          </p:nvPr>
        </p:nvSpPr>
        <p:spPr>
          <a:xfrm>
            <a:off x="838080" y="6356520"/>
            <a:ext cx="2740320" cy="36216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&lt;日期/时间&gt;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4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1.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6.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8.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8.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3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1.xml"/>
</Relationships>
</file>

<file path=ppt/slides/_rels/slide3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2.xml"/>
</Relationships>
</file>

<file path=ppt/slides/_rels/slide3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3.xml"/>
</Relationships>
</file>

<file path=ppt/slides/_rels/slide3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4.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6.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image" Target="../media/image29.gif"/><Relationship Id="rId2" Type="http://schemas.openxmlformats.org/officeDocument/2006/relationships/slideLayout" Target="../slideLayouts/slideLayout38.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4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4.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45.xml"/>
</Relationships>
</file>

<file path=ppt/slides/_rels/slide4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8.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48.xml"/>
</Relationships>
</file>

<file path=ppt/slides/_rels/slide5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50.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5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5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6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56.xml"/>
</Relationships>
</file>

<file path=ppt/slides/_rels/slide6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57.xml"/>
</Relationships>
</file>

<file path=ppt/slides/_rels/slide6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58.xml"/>
</Relationships>
</file>

<file path=ppt/slides/_rels/slide6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59.xml"/>
</Relationships>
</file>

<file path=ppt/slides/_rels/slide6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60.xml"/>
</Relationships>
</file>

<file path=ppt/slides/_rels/slide6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61.xml"/>
</Relationships>
</file>

<file path=ppt/slides/_rels/slide6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62.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1" name="PlaceHolder 1"/>
          <p:cNvSpPr>
            <a:spLocks noGrp="1"/>
          </p:cNvSpPr>
          <p:nvPr>
            <p:ph type="subTitle"/>
          </p:nvPr>
        </p:nvSpPr>
        <p:spPr>
          <a:xfrm>
            <a:off x="1398600" y="2677320"/>
            <a:ext cx="9392040" cy="2441160"/>
          </a:xfrm>
          <a:prstGeom prst="rect">
            <a:avLst/>
          </a:prstGeom>
          <a:noFill/>
          <a:ln w="0">
            <a:noFill/>
          </a:ln>
        </p:spPr>
        <p:txBody>
          <a:bodyPr lIns="91440" rIns="91440" tIns="45720" bIns="45720" anchor="t">
            <a:noAutofit/>
          </a:bodyPr>
          <a:p>
            <a:pPr algn="ctr"/>
            <a:endParaRPr b="0" lang="en-US" sz="1800" spc="-1" strike="noStrike">
              <a:solidFill>
                <a:srgbClr val="000000"/>
              </a:solidFill>
              <a:latin typeface="Arial"/>
            </a:endParaRPr>
          </a:p>
        </p:txBody>
      </p:sp>
      <p:sp>
        <p:nvSpPr>
          <p:cNvPr id="1542" name="PlaceHolder 2"/>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等线 Light"/>
              </a:rPr>
              <a:t>lecture5</a:t>
            </a:r>
            <a:endParaRPr b="0" lang="en-US" sz="4400" spc="-1" strike="noStrike">
              <a:solidFill>
                <a:srgbClr val="000000"/>
              </a:solidFill>
              <a:latin typeface="Arial"/>
            </a:endParaRPr>
          </a:p>
        </p:txBody>
      </p:sp>
      <p:pic>
        <p:nvPicPr>
          <p:cNvPr id="1543" name="" descr=""/>
          <p:cNvPicPr/>
          <p:nvPr/>
        </p:nvPicPr>
        <p:blipFill>
          <a:blip r:embed="rId1"/>
          <a:stretch/>
        </p:blipFill>
        <p:spPr>
          <a:xfrm>
            <a:off x="1080000" y="2160000"/>
            <a:ext cx="4913640" cy="4147920"/>
          </a:xfrm>
          <a:prstGeom prst="rect">
            <a:avLst/>
          </a:prstGeom>
          <a:ln w="0">
            <a:noFill/>
          </a:ln>
        </p:spPr>
      </p:pic>
      <p:pic>
        <p:nvPicPr>
          <p:cNvPr id="1544" name="" descr=""/>
          <p:cNvPicPr/>
          <p:nvPr/>
        </p:nvPicPr>
        <p:blipFill>
          <a:blip r:embed="rId2"/>
          <a:stretch/>
        </p:blipFill>
        <p:spPr>
          <a:xfrm>
            <a:off x="6471360" y="2160000"/>
            <a:ext cx="4982400" cy="4137480"/>
          </a:xfrm>
          <a:prstGeom prst="rect">
            <a:avLst/>
          </a:prstGeom>
          <a:ln w="0">
            <a:noFill/>
          </a:ln>
        </p:spPr>
      </p:pic>
      <p:sp>
        <p:nvSpPr>
          <p:cNvPr id="4" name="PlaceHolder 3"/>
          <p:cNvSpPr>
            <a:spLocks noGrp="1"/>
          </p:cNvSpPr>
          <p:nvPr>
            <p:ph type="sldNum" idx="1"/>
          </p:nvPr>
        </p:nvSpPr>
        <p:spPr/>
        <p:txBody>
          <a:bodyPr/>
          <a:p>
            <a:fld id="{3DC749B2-3929-44DD-B22F-C41C4F606CC8}"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9"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lnSpc>
                <a:spcPct val="100000"/>
              </a:lnSpc>
              <a:buNone/>
              <a:tabLst>
                <a:tab algn="l" pos="0"/>
              </a:tabLst>
            </a:pPr>
            <a:r>
              <a:rPr b="0" lang="zh-CN" sz="4400" spc="-1" strike="noStrike">
                <a:solidFill>
                  <a:srgbClr val="000000"/>
                </a:solidFill>
                <a:latin typeface="Arial"/>
              </a:rPr>
              <a:t>指针定义——常量指针与指向常量的指针</a:t>
            </a:r>
            <a:endParaRPr b="0" lang="en-US" sz="4400" spc="-1" strike="noStrike">
              <a:solidFill>
                <a:srgbClr val="000000"/>
              </a:solidFill>
              <a:latin typeface="Arial"/>
            </a:endParaRPr>
          </a:p>
        </p:txBody>
      </p:sp>
      <p:sp>
        <p:nvSpPr>
          <p:cNvPr id="1570" name="PlaceHolder 3"/>
          <p:cNvSpPr/>
          <p:nvPr/>
        </p:nvSpPr>
        <p:spPr>
          <a:xfrm>
            <a:off x="838080" y="1825920"/>
            <a:ext cx="10512720" cy="4348440"/>
          </a:xfrm>
          <a:prstGeom prst="rect">
            <a:avLst/>
          </a:prstGeom>
          <a:noFill/>
          <a:ln w="0">
            <a:noFill/>
          </a:ln>
        </p:spPr>
        <p:style>
          <a:lnRef idx="0"/>
          <a:fillRef idx="0"/>
          <a:effectRef idx="0"/>
          <a:fontRef idx="minor"/>
        </p:style>
        <p:txBody>
          <a:bodyPr lIns="0" rIns="0" tIns="0" bIns="0" anchor="t">
            <a:normAutofit fontScale="96666"/>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Const Type *p Const</a:t>
            </a:r>
            <a:r>
              <a:rPr b="0" lang="zh-CN" sz="3200" spc="-1" strike="noStrike">
                <a:solidFill>
                  <a:srgbClr val="000000"/>
                </a:solidFill>
                <a:latin typeface="Arial"/>
                <a:ea typeface="DejaVu Sans"/>
              </a:rPr>
              <a:t>修饰</a:t>
            </a:r>
            <a:r>
              <a:rPr b="0" lang="en-US" sz="3200" spc="-1" strike="noStrike">
                <a:solidFill>
                  <a:srgbClr val="000000"/>
                </a:solidFill>
                <a:latin typeface="Arial"/>
                <a:ea typeface="DejaVu Sans"/>
              </a:rPr>
              <a:t>Type </a:t>
            </a:r>
            <a:r>
              <a:rPr b="0" lang="zh-CN" sz="3200" spc="-1" strike="noStrike">
                <a:solidFill>
                  <a:srgbClr val="000000"/>
                </a:solidFill>
                <a:latin typeface="Arial"/>
                <a:ea typeface="DejaVu Sans"/>
              </a:rPr>
              <a:t>表示指向常量的指针，指针指向的地址可以修改，指针指向地址的内容不可以修改</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Type * Const p Const</a:t>
            </a:r>
            <a:r>
              <a:rPr b="0" lang="zh-CN" sz="3200" spc="-1" strike="noStrike">
                <a:solidFill>
                  <a:srgbClr val="000000"/>
                </a:solidFill>
                <a:latin typeface="Arial"/>
                <a:ea typeface="DejaVu Sans"/>
              </a:rPr>
              <a:t>修饰</a:t>
            </a:r>
            <a:r>
              <a:rPr b="0" lang="en-US" sz="3200" spc="-1" strike="noStrike">
                <a:solidFill>
                  <a:srgbClr val="000000"/>
                </a:solidFill>
                <a:latin typeface="Arial"/>
                <a:ea typeface="DejaVu Sans"/>
              </a:rPr>
              <a:t>*p</a:t>
            </a:r>
            <a:r>
              <a:rPr b="0" lang="zh-CN" sz="3200" spc="-1" strike="noStrike">
                <a:solidFill>
                  <a:srgbClr val="000000"/>
                </a:solidFill>
                <a:latin typeface="Arial"/>
                <a:ea typeface="DejaVu Sans"/>
              </a:rPr>
              <a:t>表示指针是常量，指针指向的地址不可以修改，指针指向地址的内容可以修改</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定义变量时修饰符的顺序并不重要，例如</a:t>
            </a:r>
            <a:r>
              <a:rPr b="0" lang="en-US" sz="3200" spc="-1" strike="noStrike">
                <a:solidFill>
                  <a:srgbClr val="000000"/>
                </a:solidFill>
                <a:latin typeface="Arial"/>
                <a:ea typeface="DejaVu Sans"/>
              </a:rPr>
              <a:t>const int</a:t>
            </a:r>
            <a:r>
              <a:rPr b="0" lang="zh-CN" sz="3200" spc="-1" strike="noStrike">
                <a:solidFill>
                  <a:srgbClr val="000000"/>
                </a:solidFill>
                <a:latin typeface="Arial"/>
                <a:ea typeface="DejaVu Sans"/>
              </a:rPr>
              <a:t>和</a:t>
            </a:r>
            <a:r>
              <a:rPr b="0" lang="en-US" sz="3200" spc="-1" strike="noStrike">
                <a:solidFill>
                  <a:srgbClr val="000000"/>
                </a:solidFill>
                <a:latin typeface="Arial"/>
                <a:ea typeface="DejaVu Sans"/>
              </a:rPr>
              <a:t>int const</a:t>
            </a:r>
            <a:r>
              <a:rPr b="0" lang="zh-CN" sz="3200" spc="-1" strike="noStrike">
                <a:solidFill>
                  <a:srgbClr val="000000"/>
                </a:solidFill>
                <a:latin typeface="Arial"/>
                <a:ea typeface="DejaVu Sans"/>
              </a:rPr>
              <a:t>对编译器而言是等价的</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此处的关键是，最靠近修饰符左侧的</a:t>
            </a:r>
            <a:r>
              <a:rPr b="0" lang="en-US" sz="3200" spc="-1" strike="noStrike">
                <a:solidFill>
                  <a:srgbClr val="000000"/>
                </a:solidFill>
                <a:latin typeface="Arial"/>
                <a:ea typeface="DejaVu Sans"/>
              </a:rPr>
              <a:t>*</a:t>
            </a:r>
            <a:r>
              <a:rPr b="0" lang="zh-CN" sz="3200" spc="-1" strike="noStrike">
                <a:solidFill>
                  <a:srgbClr val="000000"/>
                </a:solidFill>
                <a:latin typeface="Arial"/>
                <a:ea typeface="DejaVu Sans"/>
              </a:rPr>
              <a:t>是哪一个，如果左侧没有</a:t>
            </a:r>
            <a:r>
              <a:rPr b="0" lang="en-US" sz="3200" spc="-1" strike="noStrike">
                <a:solidFill>
                  <a:srgbClr val="000000"/>
                </a:solidFill>
                <a:latin typeface="Arial"/>
                <a:ea typeface="DejaVu Sans"/>
              </a:rPr>
              <a:t>*</a:t>
            </a:r>
            <a:r>
              <a:rPr b="0" lang="zh-CN" sz="3200" spc="-1" strike="noStrike">
                <a:solidFill>
                  <a:srgbClr val="000000"/>
                </a:solidFill>
                <a:latin typeface="Arial"/>
                <a:ea typeface="DejaVu Sans"/>
              </a:rPr>
              <a:t>，修饰的是类型；否则修饰的是那个</a:t>
            </a:r>
            <a:r>
              <a:rPr b="0" lang="en-US" sz="3200" spc="-1" strike="noStrike">
                <a:solidFill>
                  <a:srgbClr val="000000"/>
                </a:solidFill>
                <a:latin typeface="Arial"/>
                <a:ea typeface="DejaVu Sans"/>
              </a:rPr>
              <a:t>*</a:t>
            </a:r>
            <a:endParaRPr b="0" lang="en-US" sz="3200" spc="-1" strike="noStrike">
              <a:solidFill>
                <a:srgbClr val="000000"/>
              </a:solidFill>
              <a:latin typeface="Arial"/>
            </a:endParaRPr>
          </a:p>
        </p:txBody>
      </p:sp>
      <p:sp>
        <p:nvSpPr>
          <p:cNvPr id="3" name="PlaceHolder 2"/>
          <p:cNvSpPr>
            <a:spLocks noGrp="1"/>
          </p:cNvSpPr>
          <p:nvPr>
            <p:ph type="sldNum" idx="51"/>
          </p:nvPr>
        </p:nvSpPr>
        <p:spPr/>
        <p:txBody>
          <a:bodyPr/>
          <a:p>
            <a:fld id="{C06F55D4-B818-43AB-B52F-189C9203A7EE}"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1"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lnSpc>
                <a:spcPct val="100000"/>
              </a:lnSpc>
              <a:buNone/>
              <a:tabLst>
                <a:tab algn="l" pos="0"/>
              </a:tabLst>
            </a:pPr>
            <a:r>
              <a:rPr b="0" lang="zh-CN" sz="4400" spc="-1" strike="noStrike">
                <a:solidFill>
                  <a:srgbClr val="000000"/>
                </a:solidFill>
                <a:latin typeface="Arial"/>
              </a:rPr>
              <a:t>指针定义——常量指针与指向常量的指针</a:t>
            </a:r>
            <a:endParaRPr b="0" lang="en-US" sz="4400" spc="-1" strike="noStrike">
              <a:solidFill>
                <a:srgbClr val="000000"/>
              </a:solidFill>
              <a:latin typeface="Arial"/>
            </a:endParaRPr>
          </a:p>
        </p:txBody>
      </p:sp>
      <p:sp>
        <p:nvSpPr>
          <p:cNvPr id="1572" name="PlaceHolder 5"/>
          <p:cNvSpPr/>
          <p:nvPr/>
        </p:nvSpPr>
        <p:spPr>
          <a:xfrm>
            <a:off x="838080" y="1825920"/>
            <a:ext cx="10512720" cy="4348440"/>
          </a:xfrm>
          <a:prstGeom prst="rect">
            <a:avLst/>
          </a:prstGeom>
          <a:noFill/>
          <a:ln w="0">
            <a:noFill/>
          </a:ln>
        </p:spPr>
        <p:style>
          <a:lnRef idx="0"/>
          <a:fillRef idx="0"/>
          <a:effectRef idx="0"/>
          <a:fontRef idx="minor"/>
        </p:style>
        <p:txBody>
          <a:bodyPr lIns="0" rIns="0" tIns="0" bIns="0" anchor="t">
            <a:normAutofit/>
          </a:bodyPr>
          <a:p>
            <a:pPr>
              <a:lnSpc>
                <a:spcPct val="100000"/>
              </a:lnSpc>
              <a:spcBef>
                <a:spcPts val="1417"/>
              </a:spcBef>
            </a:pPr>
            <a:endParaRPr b="0" lang="en-US" sz="3200" spc="-1" strike="noStrike">
              <a:solidFill>
                <a:srgbClr val="000000"/>
              </a:solidFill>
              <a:latin typeface="Arial"/>
            </a:endParaRPr>
          </a:p>
          <a:p>
            <a:pPr>
              <a:lnSpc>
                <a:spcPct val="100000"/>
              </a:lnSpc>
              <a:spcBef>
                <a:spcPts val="1417"/>
              </a:spcBef>
            </a:pPr>
            <a:endParaRPr b="0" lang="en-US" sz="3200" spc="-1" strike="noStrike">
              <a:solidFill>
                <a:srgbClr val="000000"/>
              </a:solidFill>
              <a:latin typeface="Arial"/>
            </a:endParaRPr>
          </a:p>
          <a:p>
            <a:pPr>
              <a:lnSpc>
                <a:spcPct val="100000"/>
              </a:lnSpc>
              <a:spcBef>
                <a:spcPts val="1417"/>
              </a:spcBef>
            </a:pPr>
            <a:endParaRPr b="0" lang="en-US" sz="3200" spc="-1" strike="noStrike">
              <a:solidFill>
                <a:srgbClr val="000000"/>
              </a:solidFill>
              <a:latin typeface="Arial"/>
            </a:endParaRPr>
          </a:p>
          <a:p>
            <a:pPr>
              <a:lnSpc>
                <a:spcPct val="100000"/>
              </a:lnSpc>
              <a:spcBef>
                <a:spcPts val="1417"/>
              </a:spcBef>
            </a:pPr>
            <a:endParaRPr b="0" lang="en-US" sz="3200" spc="-1" strike="noStrike">
              <a:solidFill>
                <a:srgbClr val="000000"/>
              </a:solidFill>
              <a:latin typeface="Arial"/>
            </a:endParaRPr>
          </a:p>
          <a:p>
            <a:pPr>
              <a:lnSpc>
                <a:spcPct val="100000"/>
              </a:lnSpc>
              <a:spcBef>
                <a:spcPts val="1417"/>
              </a:spcBef>
            </a:pP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注意⚠️ 本身是常量的指针必须要初始化</a:t>
            </a:r>
            <a:endParaRPr b="0" lang="en-US" sz="3200" spc="-1" strike="noStrike">
              <a:solidFill>
                <a:srgbClr val="000000"/>
              </a:solidFill>
              <a:latin typeface="Arial"/>
            </a:endParaRPr>
          </a:p>
        </p:txBody>
      </p:sp>
      <p:pic>
        <p:nvPicPr>
          <p:cNvPr id="1573" name="" descr=""/>
          <p:cNvPicPr/>
          <p:nvPr/>
        </p:nvPicPr>
        <p:blipFill>
          <a:blip r:embed="rId1"/>
          <a:stretch/>
        </p:blipFill>
        <p:spPr>
          <a:xfrm>
            <a:off x="838080" y="1800000"/>
            <a:ext cx="7007760" cy="3578760"/>
          </a:xfrm>
          <a:prstGeom prst="rect">
            <a:avLst/>
          </a:prstGeom>
          <a:ln w="0">
            <a:noFill/>
          </a:ln>
        </p:spPr>
      </p:pic>
      <p:sp>
        <p:nvSpPr>
          <p:cNvPr id="3" name="PlaceHolder 2"/>
          <p:cNvSpPr>
            <a:spLocks noGrp="1"/>
          </p:cNvSpPr>
          <p:nvPr>
            <p:ph type="sldNum" idx="54"/>
          </p:nvPr>
        </p:nvSpPr>
        <p:spPr/>
        <p:txBody>
          <a:bodyPr/>
          <a:p>
            <a:fld id="{B584C5A3-8F1F-4271-8282-A97CB7FE3BE1}"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lnSpc>
                <a:spcPct val="100000"/>
              </a:lnSpc>
              <a:buNone/>
              <a:tabLst>
                <a:tab algn="l" pos="0"/>
              </a:tabLst>
            </a:pPr>
            <a:r>
              <a:rPr b="0" lang="zh-CN" sz="4400" spc="-1" strike="noStrike">
                <a:solidFill>
                  <a:srgbClr val="000000"/>
                </a:solidFill>
                <a:latin typeface="Arial"/>
              </a:rPr>
              <a:t>指针定义——常量指针与指向常量的指针</a:t>
            </a:r>
            <a:endParaRPr b="0" lang="en-US" sz="4400" spc="-1" strike="noStrike">
              <a:solidFill>
                <a:srgbClr val="000000"/>
              </a:solidFill>
              <a:latin typeface="Arial"/>
            </a:endParaRPr>
          </a:p>
        </p:txBody>
      </p:sp>
      <p:sp>
        <p:nvSpPr>
          <p:cNvPr id="1575" name="PlaceHolder 6"/>
          <p:cNvSpPr/>
          <p:nvPr/>
        </p:nvSpPr>
        <p:spPr>
          <a:xfrm>
            <a:off x="838080" y="1825920"/>
            <a:ext cx="10512720" cy="434844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思考题🤔</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请解释</a:t>
            </a:r>
            <a:r>
              <a:rPr b="0" lang="en-US" sz="3200" spc="-1" strike="noStrike">
                <a:solidFill>
                  <a:srgbClr val="000000"/>
                </a:solidFill>
                <a:latin typeface="Arial"/>
                <a:ea typeface="DejaVu Sans"/>
              </a:rPr>
              <a:t>const int *const *const P</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zh-CN" sz="3200" spc="-1" strike="noStrike">
                <a:solidFill>
                  <a:srgbClr val="000000"/>
                </a:solidFill>
                <a:latin typeface="Arial"/>
                <a:ea typeface="DejaVu Sans"/>
              </a:rPr>
              <a:t>如何定义一个本身是静态类型的指针</a:t>
            </a:r>
            <a:r>
              <a:rPr b="0" lang="en-US" sz="3200" spc="-1" strike="noStrike">
                <a:solidFill>
                  <a:srgbClr val="000000"/>
                </a:solidFill>
                <a:latin typeface="Arial"/>
                <a:ea typeface="DejaVu Sans"/>
              </a:rPr>
              <a:t>P</a:t>
            </a:r>
            <a:endParaRPr b="0" lang="en-US" sz="3200" spc="-1" strike="noStrike">
              <a:solidFill>
                <a:srgbClr val="000000"/>
              </a:solidFill>
              <a:latin typeface="Arial"/>
            </a:endParaRPr>
          </a:p>
          <a:p>
            <a:pPr>
              <a:lnSpc>
                <a:spcPct val="100000"/>
              </a:lnSpc>
              <a:spcBef>
                <a:spcPts val="1417"/>
              </a:spcBef>
            </a:pPr>
            <a:endParaRPr b="0" lang="en-US" sz="3200" spc="-1" strike="noStrike">
              <a:solidFill>
                <a:srgbClr val="000000"/>
              </a:solidFill>
              <a:latin typeface="Arial"/>
            </a:endParaRPr>
          </a:p>
        </p:txBody>
      </p:sp>
      <p:sp>
        <p:nvSpPr>
          <p:cNvPr id="3" name="PlaceHolder 2"/>
          <p:cNvSpPr>
            <a:spLocks noGrp="1"/>
          </p:cNvSpPr>
          <p:nvPr>
            <p:ph type="sldNum" idx="57"/>
          </p:nvPr>
        </p:nvSpPr>
        <p:spPr/>
        <p:txBody>
          <a:bodyPr/>
          <a:p>
            <a:fld id="{3174D10B-79A5-4FB9-8B81-3E8132EB3ACE}"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6"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en-US" sz="4400" spc="-1" strike="noStrike">
                <a:solidFill>
                  <a:srgbClr val="000000"/>
                </a:solidFill>
                <a:latin typeface="Arial"/>
              </a:rPr>
              <a:t>*</a:t>
            </a:r>
            <a:r>
              <a:rPr b="0" lang="zh-CN" sz="4400" spc="-1" strike="noStrike">
                <a:solidFill>
                  <a:srgbClr val="000000"/>
                </a:solidFill>
                <a:latin typeface="Arial"/>
              </a:rPr>
              <a:t>指针定义——指向函数的指针</a:t>
            </a:r>
            <a:endParaRPr b="0" lang="en-US" sz="4400" spc="-1" strike="noStrike">
              <a:solidFill>
                <a:srgbClr val="000000"/>
              </a:solidFill>
              <a:latin typeface="Arial"/>
            </a:endParaRPr>
          </a:p>
        </p:txBody>
      </p:sp>
      <p:sp>
        <p:nvSpPr>
          <p:cNvPr id="1577"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600" spc="-1" strike="noStrike">
                <a:solidFill>
                  <a:srgbClr val="000000"/>
                </a:solidFill>
                <a:latin typeface="Arial"/>
              </a:rPr>
              <a:t>在之前使用</a:t>
            </a:r>
            <a:r>
              <a:rPr b="0" lang="en-US" sz="2600" spc="-1" strike="noStrike">
                <a:solidFill>
                  <a:srgbClr val="000000"/>
                </a:solidFill>
                <a:latin typeface="Arial"/>
              </a:rPr>
              <a:t>gdb</a:t>
            </a:r>
            <a:r>
              <a:rPr b="0" lang="zh-CN" sz="2600" spc="-1" strike="noStrike">
                <a:solidFill>
                  <a:srgbClr val="000000"/>
                </a:solidFill>
                <a:latin typeface="Arial"/>
              </a:rPr>
              <a:t>的过程中，我们发现函数也是有地址的，自然也有指向函数的指针。</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对此部分感兴趣的同学可以自行了解，毕竟</a:t>
            </a:r>
            <a:r>
              <a:rPr b="0" lang="en-US" sz="2600" spc="-1" strike="noStrike">
                <a:solidFill>
                  <a:srgbClr val="000000"/>
                </a:solidFill>
                <a:latin typeface="Arial"/>
              </a:rPr>
              <a:t>...</a:t>
            </a:r>
            <a:endParaRPr b="0" lang="en-US" sz="2600" spc="-1" strike="noStrike">
              <a:solidFill>
                <a:srgbClr val="000000"/>
              </a:solidFill>
              <a:latin typeface="Arial"/>
            </a:endParaRPr>
          </a:p>
          <a:p>
            <a:pPr marL="432000" indent="0">
              <a:lnSpc>
                <a:spcPct val="100000"/>
              </a:lnSpc>
              <a:spcBef>
                <a:spcPts val="1417"/>
              </a:spcBef>
              <a:buNone/>
              <a:tabLst>
                <a:tab algn="l" pos="0"/>
              </a:tabLst>
            </a:pPr>
            <a:endParaRPr b="0" lang="en-US" sz="2600" spc="-1" strike="noStrike">
              <a:solidFill>
                <a:srgbClr val="000000"/>
              </a:solidFill>
              <a:latin typeface="Arial"/>
            </a:endParaRPr>
          </a:p>
        </p:txBody>
      </p:sp>
      <p:pic>
        <p:nvPicPr>
          <p:cNvPr id="1578" name="" descr=""/>
          <p:cNvPicPr/>
          <p:nvPr/>
        </p:nvPicPr>
        <p:blipFill>
          <a:blip r:embed="rId1"/>
          <a:stretch/>
        </p:blipFill>
        <p:spPr>
          <a:xfrm>
            <a:off x="838080" y="3420000"/>
            <a:ext cx="6316560" cy="2040480"/>
          </a:xfrm>
          <a:prstGeom prst="rect">
            <a:avLst/>
          </a:prstGeom>
          <a:ln w="0">
            <a:noFill/>
          </a:ln>
        </p:spPr>
      </p:pic>
      <p:pic>
        <p:nvPicPr>
          <p:cNvPr id="1579" name="" descr=""/>
          <p:cNvPicPr/>
          <p:nvPr/>
        </p:nvPicPr>
        <p:blipFill>
          <a:blip r:embed="rId2"/>
          <a:stretch/>
        </p:blipFill>
        <p:spPr>
          <a:xfrm>
            <a:off x="7207560" y="3420000"/>
            <a:ext cx="3950280" cy="2962080"/>
          </a:xfrm>
          <a:prstGeom prst="rect">
            <a:avLst/>
          </a:prstGeom>
          <a:ln w="0">
            <a:noFill/>
          </a:ln>
        </p:spPr>
      </p:pic>
      <p:sp>
        <p:nvSpPr>
          <p:cNvPr id="4" name="PlaceHolder 3"/>
          <p:cNvSpPr>
            <a:spLocks noGrp="1"/>
          </p:cNvSpPr>
          <p:nvPr>
            <p:ph type="sldNum" idx="54"/>
          </p:nvPr>
        </p:nvSpPr>
        <p:spPr/>
        <p:txBody>
          <a:bodyPr/>
          <a:p>
            <a:fld id="{136071EB-58E4-4C61-AEAC-165AFA12DC89}"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指针使用——取地址符</a:t>
            </a:r>
            <a:r>
              <a:rPr b="0" lang="en-US" sz="4400" spc="-1" strike="noStrike">
                <a:solidFill>
                  <a:srgbClr val="000000"/>
                </a:solidFill>
                <a:latin typeface="Arial"/>
              </a:rPr>
              <a:t>&amp;</a:t>
            </a:r>
            <a:endParaRPr b="0" lang="en-US" sz="4400" spc="-1" strike="noStrike">
              <a:solidFill>
                <a:srgbClr val="000000"/>
              </a:solidFill>
              <a:latin typeface="Arial"/>
            </a:endParaRPr>
          </a:p>
        </p:txBody>
      </p:sp>
      <p:sp>
        <p:nvSpPr>
          <p:cNvPr id="1581"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600" spc="-1" strike="noStrike">
                <a:solidFill>
                  <a:srgbClr val="000000"/>
                </a:solidFill>
                <a:latin typeface="Arial"/>
              </a:rPr>
              <a:t>指针存储的是地址，如果想要指针指向某个变量，则需要获取那个变量的</a:t>
            </a:r>
            <a:r>
              <a:rPr b="1" lang="zh-CN" sz="2600" spc="-1" strike="noStrike">
                <a:solidFill>
                  <a:srgbClr val="000000"/>
                </a:solidFill>
                <a:latin typeface="Arial"/>
              </a:rPr>
              <a:t>地址</a:t>
            </a:r>
            <a:r>
              <a:rPr b="0" lang="zh-CN" sz="2600" spc="-1" strike="noStrike">
                <a:solidFill>
                  <a:srgbClr val="000000"/>
                </a:solidFill>
                <a:latin typeface="Arial"/>
              </a:rPr>
              <a:t>，在变量名称前面加</a:t>
            </a:r>
            <a:r>
              <a:rPr b="0" lang="en-US" sz="2600" spc="-1" strike="noStrike">
                <a:solidFill>
                  <a:srgbClr val="000000"/>
                </a:solidFill>
                <a:latin typeface="Arial"/>
              </a:rPr>
              <a:t>&amp;</a:t>
            </a:r>
            <a:r>
              <a:rPr b="0" lang="zh-CN" sz="2600" spc="-1" strike="noStrike">
                <a:solidFill>
                  <a:srgbClr val="000000"/>
                </a:solidFill>
                <a:latin typeface="Arial"/>
              </a:rPr>
              <a:t>即获取其</a:t>
            </a:r>
            <a:r>
              <a:rPr b="1" lang="zh-CN" sz="2600" spc="-1" strike="noStrike">
                <a:solidFill>
                  <a:srgbClr val="000000"/>
                </a:solidFill>
                <a:latin typeface="Arial"/>
              </a:rPr>
              <a:t>地址</a:t>
            </a:r>
            <a:r>
              <a:rPr b="0" lang="zh-CN" sz="2600" spc="-1" strike="noStrike">
                <a:solidFill>
                  <a:srgbClr val="000000"/>
                </a:solidFill>
                <a:latin typeface="Arial"/>
              </a:rPr>
              <a:t>。</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但这个</a:t>
            </a:r>
            <a:r>
              <a:rPr b="1" lang="zh-CN" sz="2600" spc="-1" strike="noStrike">
                <a:solidFill>
                  <a:srgbClr val="000000"/>
                </a:solidFill>
                <a:latin typeface="Arial"/>
              </a:rPr>
              <a:t>地址</a:t>
            </a:r>
            <a:r>
              <a:rPr b="0" lang="zh-CN" sz="2600" spc="-1" strike="noStrike">
                <a:solidFill>
                  <a:srgbClr val="000000"/>
                </a:solidFill>
                <a:latin typeface="Arial"/>
              </a:rPr>
              <a:t>对编译器而言也会解释为一个</a:t>
            </a:r>
            <a:r>
              <a:rPr b="1" lang="zh-CN" sz="2600" spc="-1" strike="noStrike">
                <a:solidFill>
                  <a:srgbClr val="000000"/>
                </a:solidFill>
                <a:latin typeface="Arial"/>
              </a:rPr>
              <a:t>指针</a:t>
            </a:r>
            <a:r>
              <a:rPr b="0" lang="zh-CN" sz="2600" spc="-1" strike="noStrike">
                <a:solidFill>
                  <a:srgbClr val="000000"/>
                </a:solidFill>
                <a:latin typeface="Arial"/>
              </a:rPr>
              <a:t>，什么类型的变量取地址就会获得对应类型的</a:t>
            </a:r>
            <a:r>
              <a:rPr b="1" lang="zh-CN" sz="2600" spc="-1" strike="noStrike">
                <a:solidFill>
                  <a:srgbClr val="000000"/>
                </a:solidFill>
                <a:latin typeface="Arial"/>
              </a:rPr>
              <a:t>指针</a:t>
            </a:r>
            <a:r>
              <a:rPr b="0" lang="zh-CN" sz="2600" spc="-1" strike="noStrike">
                <a:solidFill>
                  <a:srgbClr val="000000"/>
                </a:solidFill>
                <a:latin typeface="Arial"/>
              </a:rPr>
              <a:t>。</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在学习指针之前，我们在</a:t>
            </a:r>
            <a:r>
              <a:rPr b="0" lang="en-US" sz="2600" spc="-1" strike="noStrike">
                <a:solidFill>
                  <a:srgbClr val="000000"/>
                </a:solidFill>
                <a:latin typeface="Arial"/>
              </a:rPr>
              <a:t>scanf</a:t>
            </a:r>
            <a:r>
              <a:rPr b="0" lang="zh-CN" sz="2600" spc="-1" strike="noStrike">
                <a:solidFill>
                  <a:srgbClr val="000000"/>
                </a:solidFill>
                <a:latin typeface="Arial"/>
              </a:rPr>
              <a:t>中见过该符号，我们向</a:t>
            </a:r>
            <a:r>
              <a:rPr b="0" lang="en-US" sz="2600" spc="-1" strike="noStrike">
                <a:solidFill>
                  <a:srgbClr val="000000"/>
                </a:solidFill>
                <a:latin typeface="Arial"/>
              </a:rPr>
              <a:t>scanf</a:t>
            </a:r>
            <a:r>
              <a:rPr b="0" lang="zh-CN" sz="2600" spc="-1" strike="noStrike">
                <a:solidFill>
                  <a:srgbClr val="000000"/>
                </a:solidFill>
                <a:latin typeface="Arial"/>
              </a:rPr>
              <a:t>传入地址，</a:t>
            </a:r>
            <a:r>
              <a:rPr b="0" lang="en-US" sz="2600" spc="-1" strike="noStrike">
                <a:solidFill>
                  <a:srgbClr val="000000"/>
                </a:solidFill>
                <a:latin typeface="Arial"/>
              </a:rPr>
              <a:t>scanf</a:t>
            </a:r>
            <a:r>
              <a:rPr b="0" lang="zh-CN" sz="2600" spc="-1" strike="noStrike">
                <a:solidFill>
                  <a:srgbClr val="000000"/>
                </a:solidFill>
                <a:latin typeface="Arial"/>
              </a:rPr>
              <a:t>将数据写入内存空间。也就是说，在编译时，就算我传入的地址事实上并不是用于存放</a:t>
            </a:r>
            <a:r>
              <a:rPr b="0" lang="en-US" sz="2600" spc="-1" strike="noStrike">
                <a:solidFill>
                  <a:srgbClr val="000000"/>
                </a:solidFill>
                <a:latin typeface="Arial"/>
              </a:rPr>
              <a:t>int</a:t>
            </a:r>
            <a:r>
              <a:rPr b="0" lang="zh-CN" sz="2600" spc="-1" strike="noStrike">
                <a:solidFill>
                  <a:srgbClr val="000000"/>
                </a:solidFill>
                <a:latin typeface="Arial"/>
              </a:rPr>
              <a:t>类型的，编译器也不会报</a:t>
            </a:r>
            <a:r>
              <a:rPr b="0" lang="zh-CN" sz="2600" spc="-1" strike="noStrike">
                <a:solidFill>
                  <a:srgbClr val="ff0000"/>
                </a:solidFill>
                <a:latin typeface="Arial"/>
              </a:rPr>
              <a:t>错</a:t>
            </a:r>
            <a:r>
              <a:rPr b="0" lang="zh-CN" sz="2600" spc="-1" strike="noStrike">
                <a:solidFill>
                  <a:srgbClr val="000000"/>
                </a:solidFill>
                <a:latin typeface="Arial"/>
              </a:rPr>
              <a:t>。</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当然，在运行过程中可能会引发错误，如果将长数据写入短变量就会导致内存污染，例如编译器为该地址申请的空间为四字节，你却写入八字节的数据，污染了临近的内存空间。（属于</a:t>
            </a:r>
            <a:r>
              <a:rPr b="0" lang="en-US" sz="2600" spc="-1" strike="noStrike">
                <a:solidFill>
                  <a:srgbClr val="000000"/>
                </a:solidFill>
                <a:latin typeface="Arial"/>
              </a:rPr>
              <a:t>UB</a:t>
            </a:r>
            <a:r>
              <a:rPr b="0" lang="zh-CN" sz="2600" spc="-1" strike="noStrike">
                <a:solidFill>
                  <a:srgbClr val="000000"/>
                </a:solidFill>
                <a:latin typeface="Arial"/>
              </a:rPr>
              <a:t>，你永远无法假定内存空间的分布）</a:t>
            </a:r>
            <a:endParaRPr b="0" lang="en-US" sz="2600" spc="-1" strike="noStrike">
              <a:solidFill>
                <a:srgbClr val="000000"/>
              </a:solidFill>
              <a:latin typeface="Arial"/>
            </a:endParaRPr>
          </a:p>
        </p:txBody>
      </p:sp>
      <p:sp>
        <p:nvSpPr>
          <p:cNvPr id="4" name="PlaceHolder 3"/>
          <p:cNvSpPr>
            <a:spLocks noGrp="1"/>
          </p:cNvSpPr>
          <p:nvPr>
            <p:ph type="sldNum" idx="57"/>
          </p:nvPr>
        </p:nvSpPr>
        <p:spPr/>
        <p:txBody>
          <a:bodyPr/>
          <a:p>
            <a:fld id="{9AB017C2-438F-4AAF-A1F5-08D49A3ED4C6}"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2"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指针使用——解引用符</a:t>
            </a:r>
            <a:r>
              <a:rPr b="0" lang="en-US" sz="4400" spc="-1" strike="noStrike">
                <a:solidFill>
                  <a:srgbClr val="000000"/>
                </a:solidFill>
                <a:latin typeface="Arial"/>
              </a:rPr>
              <a:t>*</a:t>
            </a:r>
            <a:endParaRPr b="0" lang="en-US" sz="4400" spc="-1" strike="noStrike">
              <a:solidFill>
                <a:srgbClr val="000000"/>
              </a:solidFill>
              <a:latin typeface="Arial"/>
            </a:endParaRPr>
          </a:p>
        </p:txBody>
      </p:sp>
      <p:sp>
        <p:nvSpPr>
          <p:cNvPr id="1583"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600" spc="-1" strike="noStrike">
                <a:solidFill>
                  <a:srgbClr val="000000"/>
                </a:solidFill>
                <a:latin typeface="Arial"/>
              </a:rPr>
              <a:t>指针的一个功能就是充当变量的“别名”</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通过指针储存的地址可以修改指向变量的值，那么解引用符</a:t>
            </a:r>
            <a:r>
              <a:rPr b="0" lang="en-US" sz="2600" spc="-1" strike="noStrike">
                <a:solidFill>
                  <a:srgbClr val="000000"/>
                </a:solidFill>
                <a:latin typeface="Arial"/>
              </a:rPr>
              <a:t>*</a:t>
            </a:r>
            <a:r>
              <a:rPr b="0" lang="zh-CN" sz="2600" spc="-1" strike="noStrike">
                <a:solidFill>
                  <a:srgbClr val="000000"/>
                </a:solidFill>
                <a:latin typeface="Arial"/>
              </a:rPr>
              <a:t>可以获取这个地址空间</a:t>
            </a:r>
            <a:r>
              <a:rPr b="0" lang="zh-CN" sz="2600" spc="-1" strike="noStrike">
                <a:solidFill>
                  <a:srgbClr val="ff0000"/>
                </a:solidFill>
                <a:latin typeface="Arial"/>
              </a:rPr>
              <a:t>对应指针类型</a:t>
            </a:r>
            <a:r>
              <a:rPr b="0" lang="zh-CN" sz="2600" spc="-1" strike="noStrike">
                <a:solidFill>
                  <a:srgbClr val="000000"/>
                </a:solidFill>
                <a:latin typeface="Arial"/>
              </a:rPr>
              <a:t>的值。例如：</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highlight>
                  <a:srgbClr val="ffff00"/>
                </a:highlight>
                <a:latin typeface="Arial"/>
              </a:rPr>
              <a:t>看起来有些奇怪？</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highlight>
                  <a:srgbClr val="ffff00"/>
                </a:highlight>
                <a:latin typeface="Arial"/>
              </a:rPr>
              <a:t>为什么地址靠前的部分显示了</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highlight>
                  <a:srgbClr val="ffff00"/>
                </a:highlight>
                <a:latin typeface="Arial"/>
              </a:rPr>
              <a:t>数位靠低的数据？</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highlight>
                  <a:srgbClr val="ffff00"/>
                </a:highlight>
                <a:latin typeface="Arial"/>
              </a:rPr>
              <a:t>请自行了解大端序与小端序😊</a:t>
            </a:r>
            <a:endParaRPr b="0" lang="en-US" sz="26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p:txBody>
      </p:sp>
      <p:pic>
        <p:nvPicPr>
          <p:cNvPr id="1584" name="" descr=""/>
          <p:cNvPicPr/>
          <p:nvPr/>
        </p:nvPicPr>
        <p:blipFill>
          <a:blip r:embed="rId1"/>
          <a:stretch/>
        </p:blipFill>
        <p:spPr>
          <a:xfrm>
            <a:off x="6120000" y="3286440"/>
            <a:ext cx="5397840" cy="1931400"/>
          </a:xfrm>
          <a:prstGeom prst="rect">
            <a:avLst/>
          </a:prstGeom>
          <a:ln w="0">
            <a:noFill/>
          </a:ln>
        </p:spPr>
      </p:pic>
      <p:pic>
        <p:nvPicPr>
          <p:cNvPr id="1585" name="" descr=""/>
          <p:cNvPicPr/>
          <p:nvPr/>
        </p:nvPicPr>
        <p:blipFill>
          <a:blip r:embed="rId2"/>
          <a:stretch/>
        </p:blipFill>
        <p:spPr>
          <a:xfrm>
            <a:off x="6120000" y="5173920"/>
            <a:ext cx="2337840" cy="943920"/>
          </a:xfrm>
          <a:prstGeom prst="rect">
            <a:avLst/>
          </a:prstGeom>
          <a:ln w="0">
            <a:noFill/>
          </a:ln>
        </p:spPr>
      </p:pic>
      <p:sp>
        <p:nvSpPr>
          <p:cNvPr id="4" name="PlaceHolder 3"/>
          <p:cNvSpPr>
            <a:spLocks noGrp="1"/>
          </p:cNvSpPr>
          <p:nvPr>
            <p:ph type="sldNum" idx="60"/>
          </p:nvPr>
        </p:nvSpPr>
        <p:spPr/>
        <p:txBody>
          <a:bodyPr/>
          <a:p>
            <a:fld id="{BB4A6CB8-F55F-4D23-B2A2-7A6955B6600D}"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6" name="PlaceHolder 1"/>
          <p:cNvSpPr>
            <a:spLocks noGrp="1"/>
          </p:cNvSpPr>
          <p:nvPr>
            <p:ph type="title"/>
          </p:nvPr>
        </p:nvSpPr>
        <p:spPr>
          <a:xfrm>
            <a:off x="239400" y="446040"/>
            <a:ext cx="10512720" cy="66888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指针使用——指针赋值</a:t>
            </a:r>
            <a:endParaRPr b="0" lang="en-US" sz="4400" spc="-1" strike="noStrike">
              <a:solidFill>
                <a:srgbClr val="000000"/>
              </a:solidFill>
              <a:latin typeface="Arial"/>
            </a:endParaRPr>
          </a:p>
        </p:txBody>
      </p:sp>
      <p:sp>
        <p:nvSpPr>
          <p:cNvPr id="1587"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500" spc="-1" strike="noStrike">
                <a:solidFill>
                  <a:srgbClr val="000000"/>
                </a:solidFill>
                <a:latin typeface="Arial"/>
              </a:rPr>
              <a:t>现在我们知道了，一个指针通常对应了两个值：指针本身指向的地址与指向地址处的数据。</a:t>
            </a:r>
            <a:endParaRPr b="0" lang="en-US" sz="1500" spc="-1" strike="noStrike">
              <a:solidFill>
                <a:srgbClr val="000000"/>
              </a:solidFill>
              <a:latin typeface="Arial"/>
            </a:endParaRPr>
          </a:p>
          <a:p>
            <a:pPr indent="0">
              <a:lnSpc>
                <a:spcPct val="100000"/>
              </a:lnSpc>
              <a:buNone/>
              <a:tabLst>
                <a:tab algn="l" pos="0"/>
              </a:tabLst>
            </a:pPr>
            <a:r>
              <a:rPr b="0" lang="zh-CN" sz="1500" spc="-1" strike="noStrike">
                <a:solidFill>
                  <a:srgbClr val="000000"/>
                </a:solidFill>
                <a:latin typeface="Arial"/>
              </a:rPr>
              <a:t>这意味着我们对指针赋值时需要区分需要修改的是哪个值</a:t>
            </a:r>
            <a:endParaRPr b="0" lang="en-US" sz="1500" spc="-1" strike="noStrike">
              <a:solidFill>
                <a:srgbClr val="000000"/>
              </a:solidFill>
              <a:latin typeface="Arial"/>
            </a:endParaRPr>
          </a:p>
          <a:p>
            <a:pPr indent="0">
              <a:lnSpc>
                <a:spcPct val="100000"/>
              </a:lnSpc>
              <a:buNone/>
              <a:tabLst>
                <a:tab algn="l" pos="0"/>
              </a:tabLst>
            </a:pPr>
            <a:r>
              <a:rPr b="0" lang="zh-CN" sz="1500" spc="-1" strike="noStrike">
                <a:solidFill>
                  <a:srgbClr val="000000"/>
                </a:solidFill>
                <a:latin typeface="Arial"/>
              </a:rPr>
              <a:t>对于前者我们直接使用指针名，而后者需要在指针名前加解引用符</a:t>
            </a:r>
            <a:r>
              <a:rPr b="0" lang="en-US" sz="1500" spc="-1" strike="noStrike">
                <a:solidFill>
                  <a:srgbClr val="000000"/>
                </a:solidFill>
                <a:latin typeface="Arial"/>
              </a:rPr>
              <a:t>*</a:t>
            </a:r>
            <a:endParaRPr b="0" lang="en-US" sz="1500" spc="-1" strike="noStrike">
              <a:solidFill>
                <a:srgbClr val="000000"/>
              </a:solidFill>
              <a:latin typeface="Arial"/>
            </a:endParaRPr>
          </a:p>
        </p:txBody>
      </p:sp>
      <p:pic>
        <p:nvPicPr>
          <p:cNvPr id="1588" name="" descr=""/>
          <p:cNvPicPr/>
          <p:nvPr/>
        </p:nvPicPr>
        <p:blipFill>
          <a:blip r:embed="rId1"/>
          <a:stretch/>
        </p:blipFill>
        <p:spPr>
          <a:xfrm>
            <a:off x="929880" y="3420000"/>
            <a:ext cx="8607960" cy="2855160"/>
          </a:xfrm>
          <a:prstGeom prst="rect">
            <a:avLst/>
          </a:prstGeom>
          <a:ln w="0">
            <a:noFill/>
          </a:ln>
        </p:spPr>
      </p:pic>
      <p:sp>
        <p:nvSpPr>
          <p:cNvPr id="4" name="PlaceHolder 3"/>
          <p:cNvSpPr>
            <a:spLocks noGrp="1"/>
          </p:cNvSpPr>
          <p:nvPr>
            <p:ph type="sldNum" idx="63"/>
          </p:nvPr>
        </p:nvSpPr>
        <p:spPr/>
        <p:txBody>
          <a:bodyPr/>
          <a:p>
            <a:fld id="{56B3C9D8-0364-479F-84DF-6E40FFAA9613}"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9"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指针使用——指针的算数运算</a:t>
            </a:r>
            <a:endParaRPr b="0" lang="en-US" sz="4400" spc="-1" strike="noStrike">
              <a:solidFill>
                <a:srgbClr val="000000"/>
              </a:solidFill>
              <a:latin typeface="Arial"/>
            </a:endParaRPr>
          </a:p>
        </p:txBody>
      </p:sp>
      <p:sp>
        <p:nvSpPr>
          <p:cNvPr id="1590"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与面向对象语言提供的“引用”不同，指针允许算数运算。</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指针与</a:t>
            </a:r>
            <a:r>
              <a:rPr b="1" lang="zh-CN" sz="3200" spc="-1" strike="noStrike">
                <a:solidFill>
                  <a:srgbClr val="000000"/>
                </a:solidFill>
                <a:latin typeface="Arial"/>
              </a:rPr>
              <a:t>整数</a:t>
            </a:r>
            <a:r>
              <a:rPr b="0" lang="zh-CN" sz="3200" spc="-1" strike="noStrike">
                <a:solidFill>
                  <a:srgbClr val="000000"/>
                </a:solidFill>
                <a:latin typeface="Arial"/>
              </a:rPr>
              <a:t>做加法是根据指向对象的大小对地址施加偏移（幸运的是，此处并没有隐式类型转换，对象不是整数编译器一般都会报错）</a:t>
            </a:r>
            <a:endParaRPr b="0" lang="en-US" sz="3200" spc="-1" strike="noStrike">
              <a:solidFill>
                <a:srgbClr val="000000"/>
              </a:solidFill>
              <a:latin typeface="Arial"/>
            </a:endParaRPr>
          </a:p>
          <a:p>
            <a:pPr marL="432000" indent="0">
              <a:lnSpc>
                <a:spcPct val="100000"/>
              </a:lnSpc>
              <a:spcBef>
                <a:spcPts val="1417"/>
              </a:spcBef>
              <a:buNone/>
              <a:tabLst>
                <a:tab algn="l" pos="0"/>
              </a:tabLst>
            </a:pPr>
            <a:r>
              <a:rPr b="1" lang="zh-CN" sz="3200" spc="-1" strike="noStrike">
                <a:solidFill>
                  <a:srgbClr val="000000"/>
                </a:solidFill>
                <a:latin typeface="Arial"/>
              </a:rPr>
              <a:t>相同类型</a:t>
            </a:r>
            <a:r>
              <a:rPr b="0" lang="zh-CN" sz="3200" spc="-1" strike="noStrike">
                <a:solidFill>
                  <a:srgbClr val="000000"/>
                </a:solidFill>
                <a:latin typeface="Arial"/>
              </a:rPr>
              <a:t>的指针之间做减法得到两个指针之间差了几个指向类型的对象（有正负）（幸运的是，此处也没有隐式类型转换，指针类型不同编译器一般都会报错）</a:t>
            </a:r>
            <a:endParaRPr b="0" lang="en-US" sz="3200" spc="-1" strike="noStrike">
              <a:solidFill>
                <a:srgbClr val="000000"/>
              </a:solidFill>
              <a:latin typeface="Arial"/>
            </a:endParaRPr>
          </a:p>
        </p:txBody>
      </p:sp>
      <p:sp>
        <p:nvSpPr>
          <p:cNvPr id="4" name="PlaceHolder 3"/>
          <p:cNvSpPr>
            <a:spLocks noGrp="1"/>
          </p:cNvSpPr>
          <p:nvPr>
            <p:ph type="sldNum" idx="69"/>
          </p:nvPr>
        </p:nvSpPr>
        <p:spPr/>
        <p:txBody>
          <a:bodyPr/>
          <a:p>
            <a:fld id="{77191CB2-CB1C-46E0-A772-4E66A953DCD3}"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1"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指针使用——指针的算数运算</a:t>
            </a:r>
            <a:endParaRPr b="0" lang="en-US" sz="4400" spc="-1" strike="noStrike">
              <a:solidFill>
                <a:srgbClr val="000000"/>
              </a:solidFill>
              <a:latin typeface="Arial"/>
            </a:endParaRPr>
          </a:p>
        </p:txBody>
      </p:sp>
      <p:pic>
        <p:nvPicPr>
          <p:cNvPr id="1592" name="" descr=""/>
          <p:cNvPicPr/>
          <p:nvPr/>
        </p:nvPicPr>
        <p:blipFill>
          <a:blip r:embed="rId1"/>
          <a:stretch/>
        </p:blipFill>
        <p:spPr>
          <a:xfrm>
            <a:off x="180000" y="2160000"/>
            <a:ext cx="1977840" cy="523080"/>
          </a:xfrm>
          <a:prstGeom prst="rect">
            <a:avLst/>
          </a:prstGeom>
          <a:ln w="0">
            <a:noFill/>
          </a:ln>
        </p:spPr>
      </p:pic>
      <p:pic>
        <p:nvPicPr>
          <p:cNvPr id="1593" name="" descr=""/>
          <p:cNvPicPr/>
          <p:nvPr/>
        </p:nvPicPr>
        <p:blipFill>
          <a:blip r:embed="rId2"/>
          <a:stretch/>
        </p:blipFill>
        <p:spPr>
          <a:xfrm>
            <a:off x="61560" y="2559600"/>
            <a:ext cx="12189600" cy="858240"/>
          </a:xfrm>
          <a:prstGeom prst="rect">
            <a:avLst/>
          </a:prstGeom>
          <a:ln w="0">
            <a:noFill/>
          </a:ln>
        </p:spPr>
      </p:pic>
      <p:pic>
        <p:nvPicPr>
          <p:cNvPr id="1594" name="" descr=""/>
          <p:cNvPicPr/>
          <p:nvPr/>
        </p:nvPicPr>
        <p:blipFill>
          <a:blip r:embed="rId3"/>
          <a:stretch/>
        </p:blipFill>
        <p:spPr>
          <a:xfrm>
            <a:off x="166680" y="3470400"/>
            <a:ext cx="2891160" cy="487440"/>
          </a:xfrm>
          <a:prstGeom prst="rect">
            <a:avLst/>
          </a:prstGeom>
          <a:ln w="0">
            <a:noFill/>
          </a:ln>
        </p:spPr>
      </p:pic>
      <p:pic>
        <p:nvPicPr>
          <p:cNvPr id="1595" name="" descr=""/>
          <p:cNvPicPr/>
          <p:nvPr/>
        </p:nvPicPr>
        <p:blipFill>
          <a:blip r:embed="rId4"/>
          <a:stretch/>
        </p:blipFill>
        <p:spPr>
          <a:xfrm>
            <a:off x="48240" y="3960000"/>
            <a:ext cx="12189600" cy="845640"/>
          </a:xfrm>
          <a:prstGeom prst="rect">
            <a:avLst/>
          </a:prstGeom>
          <a:ln w="0">
            <a:noFill/>
          </a:ln>
        </p:spPr>
      </p:pic>
      <p:sp>
        <p:nvSpPr>
          <p:cNvPr id="1596" name=""/>
          <p:cNvSpPr/>
          <p:nvPr/>
        </p:nvSpPr>
        <p:spPr>
          <a:xfrm>
            <a:off x="360000" y="5040000"/>
            <a:ext cx="11157840" cy="125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zh-CN" sz="2100" spc="-1" strike="noStrike">
                <a:solidFill>
                  <a:srgbClr val="000000"/>
                </a:solidFill>
                <a:latin typeface="Arial"/>
                <a:ea typeface="DejaVu Sans"/>
              </a:rPr>
              <a:t>若</a:t>
            </a:r>
            <a:r>
              <a:rPr b="0" lang="en-US" sz="2100" spc="-1" strike="noStrike">
                <a:solidFill>
                  <a:srgbClr val="000000"/>
                </a:solidFill>
                <a:latin typeface="Arial"/>
                <a:ea typeface="DejaVu Sans"/>
              </a:rPr>
              <a:t>p</a:t>
            </a:r>
            <a:r>
              <a:rPr b="0" lang="zh-CN" sz="2100" spc="-1" strike="noStrike">
                <a:solidFill>
                  <a:srgbClr val="000000"/>
                </a:solidFill>
                <a:latin typeface="Arial"/>
                <a:ea typeface="DejaVu Sans"/>
              </a:rPr>
              <a:t>的类型为</a:t>
            </a:r>
            <a:r>
              <a:rPr b="0" lang="en-US" sz="2100" spc="-1" strike="noStrike">
                <a:solidFill>
                  <a:srgbClr val="000000"/>
                </a:solidFill>
                <a:latin typeface="Arial"/>
                <a:ea typeface="DejaVu Sans"/>
              </a:rPr>
              <a:t>int**</a:t>
            </a:r>
            <a:r>
              <a:rPr b="0" lang="zh-CN" sz="2100" spc="-1" strike="noStrike">
                <a:solidFill>
                  <a:srgbClr val="000000"/>
                </a:solidFill>
                <a:latin typeface="Arial"/>
                <a:ea typeface="DejaVu Sans"/>
              </a:rPr>
              <a:t>，则</a:t>
            </a:r>
            <a:r>
              <a:rPr b="0" lang="en-US" sz="2100" spc="-1" strike="noStrike">
                <a:solidFill>
                  <a:srgbClr val="000000"/>
                </a:solidFill>
                <a:latin typeface="Arial"/>
                <a:ea typeface="DejaVu Sans"/>
              </a:rPr>
              <a:t>Type</a:t>
            </a:r>
            <a:r>
              <a:rPr b="0" lang="zh-CN" sz="2100" spc="-1" strike="noStrike">
                <a:solidFill>
                  <a:srgbClr val="000000"/>
                </a:solidFill>
                <a:latin typeface="Arial"/>
                <a:ea typeface="DejaVu Sans"/>
              </a:rPr>
              <a:t>为</a:t>
            </a:r>
            <a:r>
              <a:rPr b="0" lang="en-US" sz="2100" spc="-1" strike="noStrike">
                <a:solidFill>
                  <a:srgbClr val="000000"/>
                </a:solidFill>
                <a:latin typeface="Arial"/>
                <a:ea typeface="DejaVu Sans"/>
              </a:rPr>
              <a:t>int*</a:t>
            </a:r>
            <a:endParaRPr b="0" lang="en-US" sz="2100" spc="-1" strike="noStrike">
              <a:solidFill>
                <a:srgbClr val="000000"/>
              </a:solidFill>
              <a:latin typeface="Arial"/>
            </a:endParaRPr>
          </a:p>
          <a:p>
            <a:pPr>
              <a:lnSpc>
                <a:spcPct val="100000"/>
              </a:lnSpc>
            </a:pPr>
            <a:r>
              <a:rPr b="0" lang="zh-CN" sz="2200" spc="-1" strike="noStrike">
                <a:solidFill>
                  <a:srgbClr val="000000"/>
                </a:solidFill>
                <a:highlight>
                  <a:srgbClr val="ffff00"/>
                </a:highlight>
                <a:latin typeface="Arial"/>
                <a:ea typeface="DejaVu Sans"/>
              </a:rPr>
              <a:t>此处类型转换仅助于理解，事实上</a:t>
            </a:r>
            <a:r>
              <a:rPr b="0" lang="en-US" sz="2200" spc="-1" strike="noStrike">
                <a:solidFill>
                  <a:srgbClr val="000000"/>
                </a:solidFill>
                <a:highlight>
                  <a:srgbClr val="ffff00"/>
                </a:highlight>
                <a:latin typeface="Arial"/>
                <a:ea typeface="DejaVu Sans"/>
              </a:rPr>
              <a:t>unsigned</a:t>
            </a:r>
            <a:r>
              <a:rPr b="0" lang="zh-CN" sz="2200" spc="-1" strike="noStrike">
                <a:solidFill>
                  <a:srgbClr val="000000"/>
                </a:solidFill>
                <a:highlight>
                  <a:srgbClr val="ffff00"/>
                </a:highlight>
                <a:latin typeface="Arial"/>
                <a:ea typeface="DejaVu Sans"/>
              </a:rPr>
              <a:t>和</a:t>
            </a:r>
            <a:r>
              <a:rPr b="0" lang="en-US" sz="2200" spc="-1" strike="noStrike">
                <a:solidFill>
                  <a:srgbClr val="000000"/>
                </a:solidFill>
                <a:highlight>
                  <a:srgbClr val="ffff00"/>
                </a:highlight>
                <a:latin typeface="Arial"/>
                <a:ea typeface="DejaVu Sans"/>
              </a:rPr>
              <a:t>signed</a:t>
            </a:r>
            <a:r>
              <a:rPr b="0" lang="zh-CN" sz="2200" spc="-1" strike="noStrike">
                <a:solidFill>
                  <a:srgbClr val="000000"/>
                </a:solidFill>
                <a:highlight>
                  <a:srgbClr val="ffff00"/>
                </a:highlight>
                <a:latin typeface="Arial"/>
                <a:ea typeface="DejaVu Sans"/>
              </a:rPr>
              <a:t>类型在大部分标准中无法容纳多数为八字节的指针，在实际执行过程中，这些运算发生了什么需要查阅具体标准</a:t>
            </a:r>
            <a:endParaRPr b="0" lang="en-US" sz="2200" spc="-1" strike="noStrike">
              <a:solidFill>
                <a:srgbClr val="000000"/>
              </a:solidFill>
              <a:latin typeface="Arial"/>
            </a:endParaRPr>
          </a:p>
        </p:txBody>
      </p:sp>
      <p:sp>
        <p:nvSpPr>
          <p:cNvPr id="3" name="PlaceHolder 2"/>
          <p:cNvSpPr>
            <a:spLocks noGrp="1"/>
          </p:cNvSpPr>
          <p:nvPr>
            <p:ph type="sldNum" idx="72"/>
          </p:nvPr>
        </p:nvSpPr>
        <p:spPr/>
        <p:txBody>
          <a:bodyPr/>
          <a:p>
            <a:fld id="{64482716-83EA-4F59-B328-D72EAB4F8A18}"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7" name="PlaceHolder 1"/>
          <p:cNvSpPr>
            <a:spLocks noGrp="1"/>
          </p:cNvSpPr>
          <p:nvPr>
            <p:ph type="title"/>
          </p:nvPr>
        </p:nvSpPr>
        <p:spPr>
          <a:xfrm>
            <a:off x="239400" y="446040"/>
            <a:ext cx="10512720" cy="66888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指针使用——指针的算数运算</a:t>
            </a:r>
            <a:endParaRPr b="0" lang="en-US" sz="4400" spc="-1" strike="noStrike">
              <a:solidFill>
                <a:srgbClr val="000000"/>
              </a:solidFill>
              <a:latin typeface="Arial"/>
            </a:endParaRPr>
          </a:p>
        </p:txBody>
      </p:sp>
      <p:sp>
        <p:nvSpPr>
          <p:cNvPr id="1598"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pic>
        <p:nvPicPr>
          <p:cNvPr id="1599" name="" descr=""/>
          <p:cNvPicPr/>
          <p:nvPr/>
        </p:nvPicPr>
        <p:blipFill>
          <a:blip r:embed="rId1"/>
          <a:stretch/>
        </p:blipFill>
        <p:spPr>
          <a:xfrm>
            <a:off x="1037880" y="1980000"/>
            <a:ext cx="10125360" cy="3957840"/>
          </a:xfrm>
          <a:prstGeom prst="rect">
            <a:avLst/>
          </a:prstGeom>
          <a:ln w="0">
            <a:noFill/>
          </a:ln>
        </p:spPr>
      </p:pic>
      <p:sp>
        <p:nvSpPr>
          <p:cNvPr id="4" name="PlaceHolder 3"/>
          <p:cNvSpPr>
            <a:spLocks noGrp="1"/>
          </p:cNvSpPr>
          <p:nvPr>
            <p:ph type="sldNum" idx="72"/>
          </p:nvPr>
        </p:nvSpPr>
        <p:spPr/>
        <p:txBody>
          <a:bodyPr/>
          <a:p>
            <a:fld id="{D5ED7E55-951C-4855-940A-4B0176A52A76}"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5"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zh-CN" sz="4400" spc="-1" strike="noStrike">
                <a:solidFill>
                  <a:schemeClr val="dk1"/>
                </a:solidFill>
                <a:latin typeface="等线 Light"/>
              </a:rPr>
              <a:t>为何需要指针</a:t>
            </a:r>
            <a:endParaRPr b="0" lang="en-US" sz="4400" spc="-1" strike="noStrike">
              <a:solidFill>
                <a:srgbClr val="000000"/>
              </a:solidFill>
              <a:latin typeface="Arial"/>
            </a:endParaRPr>
          </a:p>
        </p:txBody>
      </p:sp>
      <p:sp>
        <p:nvSpPr>
          <p:cNvPr id="1546" name="PlaceHolder 2"/>
          <p:cNvSpPr>
            <a:spLocks noGrp="1"/>
          </p:cNvSpPr>
          <p:nvPr>
            <p:ph/>
          </p:nvPr>
        </p:nvSpPr>
        <p:spPr>
          <a:xfrm>
            <a:off x="838080" y="1825560"/>
            <a:ext cx="4199400" cy="4348440"/>
          </a:xfrm>
          <a:prstGeom prst="rect">
            <a:avLst/>
          </a:prstGeom>
          <a:noFill/>
          <a:ln w="0">
            <a:noFill/>
          </a:ln>
        </p:spPr>
        <p:txBody>
          <a:bodyPr lIns="91440" rIns="91440" tIns="45720" bIns="45720" anchor="t">
            <a:noAutofit/>
          </a:bodyPr>
          <a:p>
            <a:pPr marL="228600" indent="0" defTabSz="914400">
              <a:lnSpc>
                <a:spcPct val="90000"/>
              </a:lnSpc>
              <a:spcBef>
                <a:spcPts val="1001"/>
              </a:spcBef>
              <a:buNone/>
              <a:tabLst>
                <a:tab algn="l" pos="0"/>
              </a:tabLst>
            </a:pPr>
            <a:r>
              <a:rPr b="0" lang="zh-CN" sz="2800" spc="-1" strike="noStrike">
                <a:solidFill>
                  <a:schemeClr val="dk1"/>
                </a:solidFill>
                <a:latin typeface="等线"/>
              </a:rPr>
              <a:t>众所周知，</a:t>
            </a:r>
            <a:r>
              <a:rPr b="0" lang="en-US" sz="2800" spc="-1" strike="noStrike">
                <a:solidFill>
                  <a:schemeClr val="dk1"/>
                </a:solidFill>
                <a:latin typeface="等线"/>
              </a:rPr>
              <a:t>C++</a:t>
            </a:r>
            <a:r>
              <a:rPr b="0" lang="zh-CN" sz="2800" spc="-1" strike="noStrike">
                <a:solidFill>
                  <a:schemeClr val="dk1"/>
                </a:solidFill>
                <a:latin typeface="等线"/>
              </a:rPr>
              <a:t>头文件</a:t>
            </a:r>
            <a:r>
              <a:rPr b="0" lang="en-US" sz="2800" spc="-1" strike="noStrike">
                <a:solidFill>
                  <a:schemeClr val="dk1"/>
                </a:solidFill>
                <a:latin typeface="等线"/>
              </a:rPr>
              <a:t>&lt;algorithm&gt;</a:t>
            </a:r>
            <a:r>
              <a:rPr b="0" lang="zh-CN" sz="2800" spc="-1" strike="noStrike">
                <a:solidFill>
                  <a:schemeClr val="dk1"/>
                </a:solidFill>
                <a:latin typeface="等线"/>
              </a:rPr>
              <a:t>中有个名为</a:t>
            </a:r>
            <a:r>
              <a:rPr b="0" lang="en-US" sz="2800" spc="-1" strike="noStrike">
                <a:solidFill>
                  <a:schemeClr val="dk1"/>
                </a:solidFill>
                <a:latin typeface="等线"/>
              </a:rPr>
              <a:t>swap</a:t>
            </a:r>
            <a:r>
              <a:rPr b="0" lang="zh-CN" sz="2800" spc="-1" strike="noStrike">
                <a:solidFill>
                  <a:schemeClr val="dk1"/>
                </a:solidFill>
                <a:latin typeface="等线"/>
              </a:rPr>
              <a:t>的函数，可以方便的交换两个变量的值。</a:t>
            </a: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r>
              <a:rPr b="0" lang="zh-CN" sz="2800" spc="-1" strike="noStrike">
                <a:solidFill>
                  <a:schemeClr val="dk1"/>
                </a:solidFill>
                <a:latin typeface="等线"/>
              </a:rPr>
              <a:t>很可惜，在</a:t>
            </a:r>
            <a:r>
              <a:rPr b="0" lang="en-US" sz="2800" spc="-1" strike="noStrike">
                <a:solidFill>
                  <a:schemeClr val="dk1"/>
                </a:solidFill>
                <a:latin typeface="等线"/>
              </a:rPr>
              <a:t>C</a:t>
            </a:r>
            <a:r>
              <a:rPr b="0" lang="zh-CN" sz="2800" spc="-1" strike="noStrike">
                <a:solidFill>
                  <a:schemeClr val="dk1"/>
                </a:solidFill>
                <a:latin typeface="等线"/>
              </a:rPr>
              <a:t>中并没有这么方便的标准库函数。</a:t>
            </a: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r>
              <a:rPr b="0" lang="zh-CN" sz="2800" spc="-1" strike="noStrike">
                <a:solidFill>
                  <a:schemeClr val="dk1"/>
                </a:solidFill>
                <a:latin typeface="等线"/>
              </a:rPr>
              <a:t>作为</a:t>
            </a:r>
            <a:r>
              <a:rPr b="0" lang="en-US" sz="2800" spc="-1" strike="noStrike">
                <a:solidFill>
                  <a:schemeClr val="dk1"/>
                </a:solidFill>
                <a:latin typeface="等线"/>
              </a:rPr>
              <a:t>C</a:t>
            </a:r>
            <a:r>
              <a:rPr b="0" lang="zh-CN" sz="2800" spc="-1" strike="noStrike">
                <a:solidFill>
                  <a:schemeClr val="dk1"/>
                </a:solidFill>
                <a:latin typeface="等线"/>
              </a:rPr>
              <a:t>语言初学者的小</a:t>
            </a:r>
            <a:r>
              <a:rPr b="0" lang="en-US" sz="2800" spc="-1" strike="noStrike">
                <a:solidFill>
                  <a:schemeClr val="dk1"/>
                </a:solidFill>
                <a:latin typeface="等线"/>
              </a:rPr>
              <a:t>P</a:t>
            </a:r>
            <a:r>
              <a:rPr b="0" lang="zh-CN" sz="2800" spc="-1" strike="noStrike">
                <a:solidFill>
                  <a:schemeClr val="dk1"/>
                </a:solidFill>
                <a:latin typeface="等线"/>
              </a:rPr>
              <a:t>写下了如下一段代码。</a:t>
            </a: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1547" name=""/>
          <p:cNvSpPr/>
          <p:nvPr/>
        </p:nvSpPr>
        <p:spPr>
          <a:xfrm>
            <a:off x="6067080" y="3324600"/>
            <a:ext cx="178200" cy="27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000" spc="-1" strike="noStrike">
              <a:solidFill>
                <a:srgbClr val="000000"/>
              </a:solidFill>
              <a:latin typeface="Arial"/>
            </a:endParaRPr>
          </a:p>
        </p:txBody>
      </p:sp>
      <p:sp>
        <p:nvSpPr>
          <p:cNvPr id="1548" name=""/>
          <p:cNvSpPr/>
          <p:nvPr/>
        </p:nvSpPr>
        <p:spPr>
          <a:xfrm>
            <a:off x="6067080" y="3345120"/>
            <a:ext cx="178200" cy="230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000" spc="-1" strike="noStrike">
              <a:solidFill>
                <a:srgbClr val="000000"/>
              </a:solidFill>
              <a:latin typeface="Arial"/>
            </a:endParaRPr>
          </a:p>
        </p:txBody>
      </p:sp>
      <p:pic>
        <p:nvPicPr>
          <p:cNvPr id="1549" name="" descr=""/>
          <p:cNvPicPr/>
          <p:nvPr/>
        </p:nvPicPr>
        <p:blipFill>
          <a:blip r:embed="rId1"/>
          <a:stretch/>
        </p:blipFill>
        <p:spPr>
          <a:xfrm>
            <a:off x="5432400" y="1800000"/>
            <a:ext cx="5313960" cy="4137480"/>
          </a:xfrm>
          <a:prstGeom prst="rect">
            <a:avLst/>
          </a:prstGeom>
          <a:ln w="0">
            <a:noFill/>
          </a:ln>
        </p:spPr>
      </p:pic>
      <p:sp>
        <p:nvSpPr>
          <p:cNvPr id="4" name="PlaceHolder 3"/>
          <p:cNvSpPr>
            <a:spLocks noGrp="1"/>
          </p:cNvSpPr>
          <p:nvPr>
            <p:ph type="sldNum" idx="9"/>
          </p:nvPr>
        </p:nvSpPr>
        <p:spPr/>
        <p:txBody>
          <a:bodyPr/>
          <a:p>
            <a:fld id="{E1517AF6-77F5-4B28-AC9C-74879B4AEB77}"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0"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指针与数组——访问一维数组的指针行为</a:t>
            </a:r>
            <a:endParaRPr b="0" lang="en-US" sz="1800" spc="-1" strike="noStrike">
              <a:solidFill>
                <a:srgbClr val="000000"/>
              </a:solidFill>
              <a:latin typeface="Arial"/>
            </a:endParaRPr>
          </a:p>
        </p:txBody>
      </p:sp>
      <p:sp>
        <p:nvSpPr>
          <p:cNvPr id="1601"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现在我们知道，数组名常常被解释为常量指针，且该指针指向的空间连续分布着数组元素。</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那么，如果我们让指针指向数组起始位置，施加对应的偏移量，是否就可以等效的实现数组的元素访问，或者说，数组对元素的访问在底层上是否就是对地址施加偏移？</a:t>
            </a:r>
            <a:endParaRPr b="0" lang="en-US" sz="1800" spc="-1" strike="noStrike">
              <a:solidFill>
                <a:srgbClr val="000000"/>
              </a:solidFill>
              <a:latin typeface="Arial"/>
            </a:endParaRPr>
          </a:p>
        </p:txBody>
      </p:sp>
      <p:pic>
        <p:nvPicPr>
          <p:cNvPr id="1602" name="" descr=""/>
          <p:cNvPicPr/>
          <p:nvPr/>
        </p:nvPicPr>
        <p:blipFill>
          <a:blip r:embed="rId1"/>
          <a:stretch/>
        </p:blipFill>
        <p:spPr>
          <a:xfrm>
            <a:off x="3060000" y="3269160"/>
            <a:ext cx="5637240" cy="1770120"/>
          </a:xfrm>
          <a:prstGeom prst="rect">
            <a:avLst/>
          </a:prstGeom>
          <a:ln w="0">
            <a:noFill/>
          </a:ln>
        </p:spPr>
      </p:pic>
      <p:sp>
        <p:nvSpPr>
          <p:cNvPr id="4" name="PlaceHolder 3"/>
          <p:cNvSpPr>
            <a:spLocks noGrp="1"/>
          </p:cNvSpPr>
          <p:nvPr>
            <p:ph type="sldNum" idx="117"/>
          </p:nvPr>
        </p:nvSpPr>
        <p:spPr/>
        <p:txBody>
          <a:bodyPr/>
          <a:p>
            <a:fld id="{074A3101-C78C-4EDA-8BD4-AC5A8A482D8B}"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3"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指针与数组——字符串的本质</a:t>
            </a:r>
            <a:endParaRPr b="0" lang="en-US" sz="4400" spc="-1" strike="noStrike">
              <a:solidFill>
                <a:srgbClr val="000000"/>
              </a:solidFill>
              <a:latin typeface="Arial"/>
            </a:endParaRPr>
          </a:p>
        </p:txBody>
      </p:sp>
      <p:sp>
        <p:nvSpPr>
          <p:cNvPr id="1604"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在学习字符串的输入时，初学者大概会迷惑，为什么字符串是一个字符数组，而且输入时不需要取地址符</a:t>
            </a:r>
            <a:r>
              <a:rPr b="0" lang="en-US" sz="1800" spc="-1" strike="noStrike">
                <a:solidFill>
                  <a:srgbClr val="000000"/>
                </a:solidFill>
                <a:latin typeface="Arial"/>
              </a:rPr>
              <a:t>&amp;</a:t>
            </a:r>
            <a:r>
              <a:rPr b="0" lang="zh-CN" sz="1800" spc="-1" strike="noStrike">
                <a:solidFill>
                  <a:srgbClr val="000000"/>
                </a:solidFill>
                <a:latin typeface="Arial"/>
              </a:rPr>
              <a:t>，而且可以直接用数组名。</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现在我们知道字符数组名在此处被解释为字符指针。</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rial"/>
              </a:rPr>
              <a:t>scanf</a:t>
            </a:r>
            <a:r>
              <a:rPr b="0" lang="zh-CN" sz="1800" spc="-1" strike="noStrike">
                <a:solidFill>
                  <a:srgbClr val="000000"/>
                </a:solidFill>
                <a:latin typeface="Arial"/>
              </a:rPr>
              <a:t>将一串字符连续放置到该地址开始的一段空间，并在末尾添加‘</a:t>
            </a:r>
            <a:r>
              <a:rPr b="0" lang="en-US" sz="1800" spc="-1" strike="noStrike">
                <a:solidFill>
                  <a:srgbClr val="000000"/>
                </a:solidFill>
                <a:latin typeface="Arial"/>
              </a:rPr>
              <a:t>\0’</a:t>
            </a:r>
            <a:r>
              <a:rPr b="0" lang="zh-CN" sz="1800" spc="-1" strike="noStrike">
                <a:solidFill>
                  <a:srgbClr val="000000"/>
                </a:solidFill>
                <a:latin typeface="Arial"/>
              </a:rPr>
              <a:t>表示字符串的结束。</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所以，字符串其实就是满足规范的字符数组，当你将一段空间上的数据解释为字符串时，机器会一直遍历这段数据直到遇到’</a:t>
            </a:r>
            <a:r>
              <a:rPr b="0" lang="en-US" sz="1800" spc="-1" strike="noStrike">
                <a:solidFill>
                  <a:srgbClr val="000000"/>
                </a:solidFill>
                <a:latin typeface="Arial"/>
              </a:rPr>
              <a:t>\0’</a:t>
            </a:r>
            <a:r>
              <a:rPr b="0" lang="zh-CN" sz="1800" spc="-1" strike="noStrike">
                <a:solidFill>
                  <a:srgbClr val="000000"/>
                </a:solidFill>
                <a:latin typeface="Arial"/>
              </a:rPr>
              <a:t>，这也是为什么我们以文本编码形式查看非文本文件时常常看到乱码。</a:t>
            </a:r>
            <a:endParaRPr b="0" lang="en-US" sz="1800" spc="-1" strike="noStrike">
              <a:solidFill>
                <a:srgbClr val="000000"/>
              </a:solidFill>
              <a:latin typeface="Arial"/>
            </a:endParaRPr>
          </a:p>
        </p:txBody>
      </p:sp>
      <p:sp>
        <p:nvSpPr>
          <p:cNvPr id="4" name="PlaceHolder 3"/>
          <p:cNvSpPr>
            <a:spLocks noGrp="1"/>
          </p:cNvSpPr>
          <p:nvPr>
            <p:ph type="sldNum" idx="120"/>
          </p:nvPr>
        </p:nvSpPr>
        <p:spPr/>
        <p:txBody>
          <a:bodyPr/>
          <a:p>
            <a:fld id="{8A582E79-685E-40E4-BADF-573284CE49FC}"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5"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指针与数组——访问二维数组的指针行为</a:t>
            </a:r>
            <a:endParaRPr b="0" lang="en-US" sz="1800" spc="-1" strike="noStrike">
              <a:solidFill>
                <a:srgbClr val="000000"/>
              </a:solidFill>
              <a:latin typeface="Arial"/>
            </a:endParaRPr>
          </a:p>
        </p:txBody>
      </p:sp>
      <p:sp>
        <p:nvSpPr>
          <p:cNvPr id="1606"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600" spc="-1" strike="noStrike">
                <a:solidFill>
                  <a:srgbClr val="000000"/>
                </a:solidFill>
                <a:latin typeface="Arial"/>
              </a:rPr>
              <a:t>事实上，</a:t>
            </a:r>
            <a:r>
              <a:rPr b="0" lang="en-US" sz="2600" spc="-1" strike="noStrike">
                <a:solidFill>
                  <a:srgbClr val="000000"/>
                </a:solidFill>
                <a:latin typeface="Arial"/>
              </a:rPr>
              <a:t>[]</a:t>
            </a:r>
            <a:r>
              <a:rPr b="0" lang="zh-CN" sz="2600" spc="-1" strike="noStrike">
                <a:solidFill>
                  <a:srgbClr val="000000"/>
                </a:solidFill>
                <a:latin typeface="Arial"/>
              </a:rPr>
              <a:t>和</a:t>
            </a:r>
            <a:r>
              <a:rPr b="0" lang="en-US" sz="2600" spc="-1" strike="noStrike">
                <a:solidFill>
                  <a:srgbClr val="000000"/>
                </a:solidFill>
                <a:latin typeface="Arial"/>
              </a:rPr>
              <a:t>-&gt;</a:t>
            </a:r>
            <a:r>
              <a:rPr b="0" lang="zh-CN" sz="2600" spc="-1" strike="noStrike">
                <a:solidFill>
                  <a:srgbClr val="000000"/>
                </a:solidFill>
                <a:latin typeface="Arial"/>
              </a:rPr>
              <a:t>一样，都是一种后缀运算符，与指针运算确实存在等价关系。</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也就是说</a:t>
            </a:r>
            <a:r>
              <a:rPr b="0" lang="en-US" sz="2600" spc="-1" strike="noStrike">
                <a:solidFill>
                  <a:srgbClr val="000000"/>
                </a:solidFill>
                <a:latin typeface="Arial"/>
              </a:rPr>
              <a:t>a[x][y]=*(*(a+x)+y)</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rPr>
              <a:t>乍一看，</a:t>
            </a:r>
            <a:r>
              <a:rPr b="0" lang="en-US" sz="2600" spc="-1" strike="noStrike">
                <a:solidFill>
                  <a:srgbClr val="000000"/>
                </a:solidFill>
                <a:latin typeface="Arial"/>
              </a:rPr>
              <a:t>a</a:t>
            </a:r>
            <a:r>
              <a:rPr b="0" lang="zh-CN" sz="2600" spc="-1" strike="noStrike">
                <a:solidFill>
                  <a:srgbClr val="000000"/>
                </a:solidFill>
                <a:latin typeface="Arial"/>
              </a:rPr>
              <a:t>被解释为了指向指针的指针（即</a:t>
            </a:r>
            <a:r>
              <a:rPr b="0" lang="en-US" sz="2600" spc="-1" strike="noStrike">
                <a:solidFill>
                  <a:srgbClr val="000000"/>
                </a:solidFill>
                <a:latin typeface="Arial"/>
              </a:rPr>
              <a:t>**</a:t>
            </a:r>
            <a:r>
              <a:rPr b="0" lang="zh-CN" sz="2600" spc="-1" strike="noStrike">
                <a:solidFill>
                  <a:srgbClr val="000000"/>
                </a:solidFill>
                <a:latin typeface="Arial"/>
              </a:rPr>
              <a:t>）</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ea typeface="Noto Sans CJK SC"/>
              </a:rPr>
              <a:t>但如果仅是如此，上述运算等价于（</a:t>
            </a:r>
            <a:r>
              <a:rPr b="0" lang="en-US" sz="2600" spc="-1" strike="noStrike">
                <a:solidFill>
                  <a:srgbClr val="000000"/>
                </a:solidFill>
                <a:latin typeface="Arial"/>
                <a:ea typeface="Noto Sans CJK SC"/>
              </a:rPr>
              <a:t>uintptr_t</a:t>
            </a:r>
            <a:r>
              <a:rPr b="0" lang="zh-CN" sz="2600" spc="-1" strike="noStrike">
                <a:solidFill>
                  <a:srgbClr val="000000"/>
                </a:solidFill>
                <a:latin typeface="Arial"/>
                <a:ea typeface="Noto Sans CJK SC"/>
              </a:rPr>
              <a:t>，一种用于将指针转为无符号数的类型）</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en-US" sz="2600" spc="-1" strike="noStrike">
                <a:solidFill>
                  <a:srgbClr val="000000"/>
                </a:solidFill>
                <a:latin typeface="Arial"/>
                <a:ea typeface="Noto Sans CJK SC"/>
              </a:rPr>
              <a:t>Type *ptr=(Type*)a;</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en-US" sz="2600" spc="-1" strike="noStrike">
                <a:solidFill>
                  <a:srgbClr val="000000"/>
                </a:solidFill>
                <a:latin typeface="Arial"/>
                <a:ea typeface="Noto Sans CJK SC"/>
              </a:rPr>
              <a:t>a[x][y]=*((uintptr_t)ptr+x*sizeof(Type *)+y*sizeof(Type))</a:t>
            </a:r>
            <a:endParaRPr b="0" lang="en-US" sz="2600" spc="-1" strike="noStrike">
              <a:solidFill>
                <a:srgbClr val="000000"/>
              </a:solidFill>
              <a:latin typeface="Arial"/>
            </a:endParaRPr>
          </a:p>
          <a:p>
            <a:pPr marL="432000" indent="0">
              <a:lnSpc>
                <a:spcPct val="100000"/>
              </a:lnSpc>
              <a:spcBef>
                <a:spcPts val="1417"/>
              </a:spcBef>
              <a:buNone/>
              <a:tabLst>
                <a:tab algn="l" pos="0"/>
              </a:tabLst>
            </a:pPr>
            <a:r>
              <a:rPr b="0" lang="zh-CN" sz="2600" spc="-1" strike="noStrike">
                <a:solidFill>
                  <a:srgbClr val="000000"/>
                </a:solidFill>
                <a:latin typeface="Arial"/>
                <a:ea typeface="Noto Sans CJK SC"/>
              </a:rPr>
              <a:t>直观感受，这不仅不能对应</a:t>
            </a:r>
            <a:r>
              <a:rPr b="0" lang="en-US" sz="2600" spc="-1" strike="noStrike">
                <a:solidFill>
                  <a:srgbClr val="000000"/>
                </a:solidFill>
                <a:latin typeface="Arial"/>
                <a:ea typeface="Noto Sans CJK SC"/>
              </a:rPr>
              <a:t>N*M</a:t>
            </a:r>
            <a:r>
              <a:rPr b="0" lang="zh-CN" sz="2600" spc="-1" strike="noStrike">
                <a:solidFill>
                  <a:srgbClr val="000000"/>
                </a:solidFill>
                <a:latin typeface="Arial"/>
                <a:ea typeface="Noto Sans CJK SC"/>
              </a:rPr>
              <a:t>个元素而且空间分配甚至有所重叠</a:t>
            </a:r>
            <a:endParaRPr b="0" lang="en-US" sz="26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p:txBody>
      </p:sp>
      <p:sp>
        <p:nvSpPr>
          <p:cNvPr id="4" name="PlaceHolder 3"/>
          <p:cNvSpPr>
            <a:spLocks noGrp="1"/>
          </p:cNvSpPr>
          <p:nvPr>
            <p:ph type="sldNum" idx="123"/>
          </p:nvPr>
        </p:nvSpPr>
        <p:spPr/>
        <p:txBody>
          <a:bodyPr/>
          <a:p>
            <a:fld id="{CC9EF068-41B1-4EB9-A87E-1336116694C3}"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7"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gn="ctr">
              <a:lnSpc>
                <a:spcPct val="100000"/>
              </a:lnSpc>
              <a:buNone/>
              <a:tabLst>
                <a:tab algn="l" pos="0"/>
              </a:tabLst>
            </a:pPr>
            <a:r>
              <a:rPr b="0" lang="zh-CN" sz="4400" spc="-1" strike="noStrike">
                <a:solidFill>
                  <a:srgbClr val="000000"/>
                </a:solidFill>
                <a:latin typeface="Arial"/>
              </a:rPr>
              <a:t>指针与数组——访问二维数组的指针行为</a:t>
            </a:r>
            <a:endParaRPr b="0" lang="en-US" sz="4400" spc="-1" strike="noStrike">
              <a:solidFill>
                <a:srgbClr val="000000"/>
              </a:solidFill>
              <a:latin typeface="Arial"/>
            </a:endParaRPr>
          </a:p>
        </p:txBody>
      </p:sp>
      <p:sp>
        <p:nvSpPr>
          <p:cNvPr id="1608"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暂时将这个问题搁置，数组名无论被解释为什么，以其为开头的地址对应的一段空间分布着数组元素，那么，如果我们以</a:t>
            </a:r>
            <a:r>
              <a:rPr b="0" lang="en-US" sz="3200" spc="-1" strike="noStrike">
                <a:solidFill>
                  <a:srgbClr val="000000"/>
                </a:solidFill>
                <a:latin typeface="Arial"/>
              </a:rPr>
              <a:t>Type*</a:t>
            </a:r>
            <a:r>
              <a:rPr b="0" lang="zh-CN" sz="3200" spc="-1" strike="noStrike">
                <a:solidFill>
                  <a:srgbClr val="000000"/>
                </a:solidFill>
                <a:latin typeface="Arial"/>
              </a:rPr>
              <a:t>去访问这段空间，数组元素是如何排布的呢？</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C</a:t>
            </a:r>
            <a:r>
              <a:rPr b="0" lang="zh-CN" sz="3200" spc="-1" strike="noStrike">
                <a:solidFill>
                  <a:srgbClr val="000000"/>
                </a:solidFill>
                <a:latin typeface="Arial"/>
              </a:rPr>
              <a:t>语言中数组空间分配方式被称为行优先。俗话说先行后列，也就是先按靠左的维度量级均分空间。</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例如对于</a:t>
            </a:r>
            <a:r>
              <a:rPr b="0" lang="en-US" sz="3200" spc="-1" strike="noStrike">
                <a:solidFill>
                  <a:srgbClr val="000000"/>
                </a:solidFill>
                <a:latin typeface="Arial"/>
              </a:rPr>
              <a:t>Type a[N][M]</a:t>
            </a:r>
            <a:r>
              <a:rPr b="0" lang="zh-CN" sz="3200" spc="-1" strike="noStrike">
                <a:solidFill>
                  <a:srgbClr val="000000"/>
                </a:solidFill>
                <a:latin typeface="Arial"/>
              </a:rPr>
              <a:t>，先将空间整体均分为</a:t>
            </a:r>
            <a:r>
              <a:rPr b="0" lang="en-US" sz="3200" spc="-1" strike="noStrike">
                <a:solidFill>
                  <a:srgbClr val="000000"/>
                </a:solidFill>
                <a:latin typeface="Arial"/>
              </a:rPr>
              <a:t>N</a:t>
            </a:r>
            <a:r>
              <a:rPr b="0" lang="zh-CN" sz="3200" spc="-1" strike="noStrike">
                <a:solidFill>
                  <a:srgbClr val="000000"/>
                </a:solidFill>
                <a:latin typeface="Arial"/>
              </a:rPr>
              <a:t>份，每份大小为</a:t>
            </a:r>
            <a:r>
              <a:rPr b="0" lang="en-US" sz="3200" spc="-1" strike="noStrike">
                <a:solidFill>
                  <a:srgbClr val="000000"/>
                </a:solidFill>
                <a:latin typeface="Arial"/>
              </a:rPr>
              <a:t>sizeof(Type)*M</a:t>
            </a:r>
            <a:r>
              <a:rPr b="0" lang="zh-CN" sz="3200" spc="-1" strike="noStrike">
                <a:solidFill>
                  <a:srgbClr val="000000"/>
                </a:solidFill>
                <a:latin typeface="Arial"/>
              </a:rPr>
              <a:t>，然后在将每份分为</a:t>
            </a:r>
            <a:r>
              <a:rPr b="0" lang="en-US" sz="3200" spc="-1" strike="noStrike">
                <a:solidFill>
                  <a:srgbClr val="000000"/>
                </a:solidFill>
                <a:latin typeface="Arial"/>
              </a:rPr>
              <a:t>M</a:t>
            </a:r>
            <a:r>
              <a:rPr b="0" lang="zh-CN" sz="3200" spc="-1" strike="noStrike">
                <a:solidFill>
                  <a:srgbClr val="000000"/>
                </a:solidFill>
                <a:latin typeface="Arial"/>
              </a:rPr>
              <a:t>份。</a:t>
            </a:r>
            <a:endParaRPr b="0" lang="en-US" sz="3200" spc="-1" strike="noStrike">
              <a:solidFill>
                <a:srgbClr val="000000"/>
              </a:solidFill>
              <a:latin typeface="Arial"/>
            </a:endParaRPr>
          </a:p>
        </p:txBody>
      </p:sp>
      <p:sp>
        <p:nvSpPr>
          <p:cNvPr id="4" name="PlaceHolder 3"/>
          <p:cNvSpPr>
            <a:spLocks noGrp="1"/>
          </p:cNvSpPr>
          <p:nvPr>
            <p:ph type="sldNum" idx="126"/>
          </p:nvPr>
        </p:nvSpPr>
        <p:spPr/>
        <p:txBody>
          <a:bodyPr/>
          <a:p>
            <a:fld id="{45344796-40AB-430E-8036-6E5EA32D5E1A}"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9"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gn="ctr">
              <a:lnSpc>
                <a:spcPct val="100000"/>
              </a:lnSpc>
              <a:buNone/>
              <a:tabLst>
                <a:tab algn="l" pos="0"/>
              </a:tabLst>
            </a:pPr>
            <a:r>
              <a:rPr b="0" lang="zh-CN" sz="4400" spc="-1" strike="noStrike">
                <a:solidFill>
                  <a:srgbClr val="000000"/>
                </a:solidFill>
                <a:latin typeface="Arial"/>
              </a:rPr>
              <a:t>指针与数组——访问二维数组的指针行为</a:t>
            </a:r>
            <a:endParaRPr b="0" lang="en-US" sz="4400" spc="-1" strike="noStrike">
              <a:solidFill>
                <a:srgbClr val="000000"/>
              </a:solidFill>
              <a:latin typeface="Arial"/>
            </a:endParaRPr>
          </a:p>
        </p:txBody>
      </p:sp>
      <p:sp>
        <p:nvSpPr>
          <p:cNvPr id="1610"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如图所示，当我们访问 </a:t>
            </a:r>
            <a:r>
              <a:rPr b="0" lang="en-US" sz="3200" spc="-1" strike="noStrike">
                <a:solidFill>
                  <a:srgbClr val="000000"/>
                </a:solidFill>
                <a:latin typeface="Arial"/>
              </a:rPr>
              <a:t>Type a[3][3]</a:t>
            </a:r>
            <a:r>
              <a:rPr b="0" lang="zh-CN" sz="3200" spc="-1" strike="noStrike">
                <a:solidFill>
                  <a:srgbClr val="000000"/>
                </a:solidFill>
                <a:latin typeface="Arial"/>
              </a:rPr>
              <a:t>的元素</a:t>
            </a:r>
            <a:r>
              <a:rPr b="0" lang="en-US" sz="3200" spc="-1" strike="noStrike">
                <a:solidFill>
                  <a:srgbClr val="000000"/>
                </a:solidFill>
                <a:latin typeface="Arial"/>
              </a:rPr>
              <a:t>a[2][1]</a:t>
            </a:r>
            <a:r>
              <a:rPr b="0" lang="zh-CN" sz="3200" spc="-1" strike="noStrike">
                <a:solidFill>
                  <a:srgbClr val="000000"/>
                </a:solidFill>
                <a:latin typeface="Arial"/>
              </a:rPr>
              <a:t>时</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等价于</a:t>
            </a:r>
            <a:r>
              <a:rPr b="0" lang="en-US" sz="3200" spc="-1" strike="noStrike">
                <a:solidFill>
                  <a:srgbClr val="000000"/>
                </a:solidFill>
                <a:latin typeface="Arial"/>
              </a:rPr>
              <a:t>Type *ptr=(Type *)a;*(ptr+2*3+1)</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注意此处的强制类型转换</a:t>
            </a:r>
            <a:endParaRPr b="0" lang="en-US" sz="3200" spc="-1" strike="noStrike">
              <a:solidFill>
                <a:srgbClr val="000000"/>
              </a:solidFill>
              <a:latin typeface="Arial"/>
            </a:endParaRPr>
          </a:p>
        </p:txBody>
      </p:sp>
      <p:pic>
        <p:nvPicPr>
          <p:cNvPr id="1611" name="" descr=""/>
          <p:cNvPicPr/>
          <p:nvPr/>
        </p:nvPicPr>
        <p:blipFill>
          <a:blip r:embed="rId1"/>
          <a:stretch/>
        </p:blipFill>
        <p:spPr>
          <a:xfrm>
            <a:off x="3060000" y="1825560"/>
            <a:ext cx="5961600" cy="2151720"/>
          </a:xfrm>
          <a:prstGeom prst="rect">
            <a:avLst/>
          </a:prstGeom>
          <a:ln w="0">
            <a:noFill/>
          </a:ln>
        </p:spPr>
      </p:pic>
      <p:sp>
        <p:nvSpPr>
          <p:cNvPr id="4" name="PlaceHolder 3"/>
          <p:cNvSpPr>
            <a:spLocks noGrp="1"/>
          </p:cNvSpPr>
          <p:nvPr>
            <p:ph type="sldNum" idx="129"/>
          </p:nvPr>
        </p:nvSpPr>
        <p:spPr/>
        <p:txBody>
          <a:bodyPr/>
          <a:p>
            <a:fld id="{B6813497-4C4D-43DC-9734-46CD272B9EA5}"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2"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gn="ctr">
              <a:lnSpc>
                <a:spcPct val="100000"/>
              </a:lnSpc>
              <a:buNone/>
              <a:tabLst>
                <a:tab algn="l" pos="0"/>
              </a:tabLst>
            </a:pPr>
            <a:r>
              <a:rPr b="0" lang="zh-CN" sz="4400" spc="-1" strike="noStrike">
                <a:solidFill>
                  <a:srgbClr val="000000"/>
                </a:solidFill>
                <a:latin typeface="Arial"/>
              </a:rPr>
              <a:t>指针与数组——访问二维数组的指针行为</a:t>
            </a:r>
            <a:endParaRPr b="0" lang="en-US" sz="4400" spc="-1" strike="noStrike">
              <a:solidFill>
                <a:srgbClr val="000000"/>
              </a:solidFill>
              <a:latin typeface="Arial"/>
            </a:endParaRPr>
          </a:p>
        </p:txBody>
      </p:sp>
      <p:sp>
        <p:nvSpPr>
          <p:cNvPr id="1613"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400" spc="-1" strike="noStrike">
                <a:solidFill>
                  <a:srgbClr val="000000"/>
                </a:solidFill>
                <a:latin typeface="Arial"/>
              </a:rPr>
              <a:t>结合</a:t>
            </a:r>
            <a:r>
              <a:rPr b="0" lang="en-US" sz="2400" spc="-1" strike="noStrike">
                <a:solidFill>
                  <a:srgbClr val="000000"/>
                </a:solidFill>
                <a:latin typeface="Arial"/>
              </a:rPr>
              <a:t>[]</a:t>
            </a:r>
            <a:r>
              <a:rPr b="0" lang="zh-CN" sz="2400" spc="-1" strike="noStrike">
                <a:solidFill>
                  <a:srgbClr val="000000"/>
                </a:solidFill>
                <a:latin typeface="Arial"/>
              </a:rPr>
              <a:t>的定义，为了让数组访问元素时得到正确的偏移量，我们得到了新的指针定义方式</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en-US" sz="2400" spc="-1" strike="noStrike">
                <a:solidFill>
                  <a:srgbClr val="000000"/>
                </a:solidFill>
                <a:latin typeface="Arial"/>
              </a:rPr>
              <a:t>Type (*ptr)[M] </a:t>
            </a:r>
            <a:r>
              <a:rPr b="0" lang="zh-CN" sz="2400" spc="-1" strike="noStrike">
                <a:solidFill>
                  <a:srgbClr val="000000"/>
                </a:solidFill>
                <a:latin typeface="Arial"/>
              </a:rPr>
              <a:t>指该指针指向的空间区域分布着</a:t>
            </a:r>
            <a:r>
              <a:rPr b="0" lang="en-US" sz="2400" spc="-1" strike="noStrike">
                <a:solidFill>
                  <a:srgbClr val="000000"/>
                </a:solidFill>
                <a:latin typeface="Arial"/>
              </a:rPr>
              <a:t>M</a:t>
            </a:r>
            <a:r>
              <a:rPr b="0" lang="zh-CN" sz="2400" spc="-1" strike="noStrike">
                <a:solidFill>
                  <a:srgbClr val="000000"/>
                </a:solidFill>
                <a:latin typeface="Arial"/>
              </a:rPr>
              <a:t>个</a:t>
            </a:r>
            <a:r>
              <a:rPr b="0" lang="en-US" sz="2400" spc="-1" strike="noStrike">
                <a:solidFill>
                  <a:srgbClr val="000000"/>
                </a:solidFill>
                <a:latin typeface="Arial"/>
              </a:rPr>
              <a:t>Type</a:t>
            </a:r>
            <a:r>
              <a:rPr b="0" lang="zh-CN" sz="2400" spc="-1" strike="noStrike">
                <a:solidFill>
                  <a:srgbClr val="000000"/>
                </a:solidFill>
                <a:latin typeface="Arial"/>
              </a:rPr>
              <a:t>类型数据。</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rPr>
              <a:t>注意此处的括号，是为了将指针数组与指向数组的指针做区分</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rPr>
              <a:t>对解释器而言，主要的不同在于</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en-US" sz="2400" spc="-1" strike="noStrike">
                <a:solidFill>
                  <a:srgbClr val="000000"/>
                </a:solidFill>
                <a:latin typeface="Arial"/>
              </a:rPr>
              <a:t>ptr+1=(Type *)((uintptr_t)ptr+M*sizeof(Type))</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ea typeface="Noto Sans CJK SC"/>
              </a:rPr>
              <a:t>同理，对于</a:t>
            </a:r>
            <a:r>
              <a:rPr b="0" lang="en-US" sz="2400" spc="-1" strike="noStrike">
                <a:solidFill>
                  <a:srgbClr val="000000"/>
                </a:solidFill>
                <a:latin typeface="Arial"/>
                <a:ea typeface="Noto Sans CJK SC"/>
              </a:rPr>
              <a:t>Type *ptr[N][M],ptr+1=(Type *)((uintptr_t)ptr+N*M*sizeof(Type))</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ea typeface="Noto Sans CJK SC"/>
              </a:rPr>
              <a:t>在定义指针时</a:t>
            </a:r>
            <a:r>
              <a:rPr b="0" lang="en-US" sz="2400" spc="-1" strike="noStrike">
                <a:solidFill>
                  <a:srgbClr val="000000"/>
                </a:solidFill>
                <a:latin typeface="Arial"/>
                <a:ea typeface="Noto Sans CJK SC"/>
              </a:rPr>
              <a:t>M</a:t>
            </a:r>
            <a:r>
              <a:rPr b="0" lang="zh-CN" sz="2400" spc="-1" strike="noStrike">
                <a:solidFill>
                  <a:srgbClr val="000000"/>
                </a:solidFill>
                <a:latin typeface="Arial"/>
                <a:ea typeface="Noto Sans CJK SC"/>
              </a:rPr>
              <a:t>可以为空</a:t>
            </a:r>
            <a:r>
              <a:rPr b="0" lang="en-US" sz="2400" spc="-1" strike="noStrike">
                <a:solidFill>
                  <a:srgbClr val="000000"/>
                </a:solidFill>
                <a:latin typeface="Arial"/>
                <a:ea typeface="Noto Sans CJK SC"/>
              </a:rPr>
              <a:t>,</a:t>
            </a:r>
            <a:r>
              <a:rPr b="0" lang="zh-CN" sz="2400" spc="-1" strike="noStrike">
                <a:solidFill>
                  <a:srgbClr val="000000"/>
                </a:solidFill>
                <a:latin typeface="Arial"/>
                <a:ea typeface="Noto Sans CJK SC"/>
              </a:rPr>
              <a:t>表示数量未知，如</a:t>
            </a:r>
            <a:r>
              <a:rPr b="0" lang="en-US" sz="2400" spc="-1" strike="noStrike">
                <a:solidFill>
                  <a:srgbClr val="000000"/>
                </a:solidFill>
                <a:latin typeface="Arial"/>
                <a:ea typeface="Noto Sans CJK SC"/>
              </a:rPr>
              <a:t>Type *ptr[] </a:t>
            </a:r>
            <a:r>
              <a:rPr b="0" lang="zh-CN" sz="2400" spc="-1" strike="noStrike">
                <a:solidFill>
                  <a:srgbClr val="000000"/>
                </a:solidFill>
                <a:latin typeface="Arial"/>
                <a:ea typeface="Noto Sans CJK SC"/>
              </a:rPr>
              <a:t>，当任意一维按此法定义对该指针做整数加法都属于</a:t>
            </a:r>
            <a:r>
              <a:rPr b="0" lang="en-US" sz="2400" spc="-1" strike="noStrike">
                <a:solidFill>
                  <a:srgbClr val="000000"/>
                </a:solidFill>
                <a:latin typeface="Arial"/>
                <a:ea typeface="Noto Sans CJK SC"/>
              </a:rPr>
              <a:t>UB</a:t>
            </a:r>
            <a:endParaRPr b="0" lang="en-US" sz="2400" spc="-1" strike="noStrike">
              <a:solidFill>
                <a:srgbClr val="000000"/>
              </a:solidFill>
              <a:latin typeface="Arial"/>
            </a:endParaRPr>
          </a:p>
        </p:txBody>
      </p:sp>
      <p:sp>
        <p:nvSpPr>
          <p:cNvPr id="4" name="PlaceHolder 3"/>
          <p:cNvSpPr>
            <a:spLocks noGrp="1"/>
          </p:cNvSpPr>
          <p:nvPr>
            <p:ph type="sldNum" idx="135"/>
          </p:nvPr>
        </p:nvSpPr>
        <p:spPr/>
        <p:txBody>
          <a:bodyPr/>
          <a:p>
            <a:fld id="{04716C35-6FAA-4AC2-BAEC-43531556ADC1}"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4"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gn="ctr">
              <a:lnSpc>
                <a:spcPct val="100000"/>
              </a:lnSpc>
              <a:buNone/>
              <a:tabLst>
                <a:tab algn="l" pos="0"/>
              </a:tabLst>
            </a:pPr>
            <a:r>
              <a:rPr b="0" lang="zh-CN" sz="4400" spc="-1" strike="noStrike">
                <a:solidFill>
                  <a:srgbClr val="000000"/>
                </a:solidFill>
                <a:latin typeface="Arial"/>
              </a:rPr>
              <a:t>指针与数组——访问二维数组的指针行为</a:t>
            </a:r>
            <a:endParaRPr b="0" lang="en-US" sz="4400" spc="-1" strike="noStrike">
              <a:solidFill>
                <a:srgbClr val="000000"/>
              </a:solidFill>
              <a:latin typeface="Arial"/>
            </a:endParaRPr>
          </a:p>
        </p:txBody>
      </p:sp>
      <p:sp>
        <p:nvSpPr>
          <p:cNvPr id="1615"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800" spc="-1" strike="noStrike">
                <a:solidFill>
                  <a:srgbClr val="000000"/>
                </a:solidFill>
                <a:latin typeface="Arial"/>
              </a:rPr>
              <a:t>在学会新的定义方式后，我们可以定义出更折磨人的指针：</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en-US" sz="2800" spc="-1" strike="noStrike">
                <a:solidFill>
                  <a:srgbClr val="000000"/>
                </a:solidFill>
                <a:latin typeface="Arial"/>
              </a:rPr>
              <a:t>int (*(*(*fp[10])[][5])(char **))[2];</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思考题🤔</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定义数组</a:t>
            </a:r>
            <a:r>
              <a:rPr b="0" lang="en-US" sz="2800" spc="-1" strike="noStrike">
                <a:solidFill>
                  <a:srgbClr val="000000"/>
                </a:solidFill>
                <a:latin typeface="Arial"/>
              </a:rPr>
              <a:t>int a[3][4][5];</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2800" spc="-1" strike="noStrike">
                <a:solidFill>
                  <a:srgbClr val="000000"/>
                </a:solidFill>
                <a:latin typeface="Arial"/>
              </a:rPr>
              <a:t>a</a:t>
            </a:r>
            <a:r>
              <a:rPr b="0" lang="zh-CN" sz="2800" spc="-1" strike="noStrike">
                <a:solidFill>
                  <a:srgbClr val="000000"/>
                </a:solidFill>
                <a:latin typeface="Arial"/>
              </a:rPr>
              <a:t>被解释为什么，</a:t>
            </a:r>
            <a:r>
              <a:rPr b="0" lang="en-US" sz="2800" spc="-1" strike="noStrike">
                <a:solidFill>
                  <a:srgbClr val="000000"/>
                </a:solidFill>
                <a:latin typeface="Arial"/>
              </a:rPr>
              <a:t>a[1]</a:t>
            </a:r>
            <a:r>
              <a:rPr b="0" lang="zh-CN" sz="2800" spc="-1" strike="noStrike">
                <a:solidFill>
                  <a:srgbClr val="000000"/>
                </a:solidFill>
                <a:latin typeface="Arial"/>
              </a:rPr>
              <a:t>被解释为什么</a:t>
            </a:r>
            <a:r>
              <a:rPr b="0" lang="en-US" sz="2800" spc="-1" strike="noStrike">
                <a:solidFill>
                  <a:srgbClr val="000000"/>
                </a:solidFill>
                <a:latin typeface="Arial"/>
              </a:rPr>
              <a:t>,a[1][2]</a:t>
            </a:r>
            <a:r>
              <a:rPr b="0" lang="zh-CN" sz="2800" spc="-1" strike="noStrike">
                <a:solidFill>
                  <a:srgbClr val="000000"/>
                </a:solidFill>
                <a:latin typeface="Arial"/>
              </a:rPr>
              <a:t>被解释为什么</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给出</a:t>
            </a:r>
            <a:r>
              <a:rPr b="0" lang="en-US" sz="2800" spc="-1" strike="noStrike">
                <a:solidFill>
                  <a:srgbClr val="000000"/>
                </a:solidFill>
                <a:latin typeface="Arial"/>
              </a:rPr>
              <a:t>a[2][3][3]</a:t>
            </a:r>
            <a:r>
              <a:rPr b="0" lang="zh-CN" sz="2800" spc="-1" strike="noStrike">
                <a:solidFill>
                  <a:srgbClr val="000000"/>
                </a:solidFill>
                <a:latin typeface="Arial"/>
              </a:rPr>
              <a:t>的等价指针访问</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如何定义一个指向数组的指针的数组</a:t>
            </a:r>
            <a:endParaRPr b="0" lang="en-US" sz="2800" spc="-1" strike="noStrike">
              <a:solidFill>
                <a:srgbClr val="000000"/>
              </a:solidFill>
              <a:latin typeface="Arial"/>
            </a:endParaRPr>
          </a:p>
        </p:txBody>
      </p:sp>
      <p:sp>
        <p:nvSpPr>
          <p:cNvPr id="4" name="PlaceHolder 3"/>
          <p:cNvSpPr>
            <a:spLocks noGrp="1"/>
          </p:cNvSpPr>
          <p:nvPr>
            <p:ph type="sldNum" idx="138"/>
          </p:nvPr>
        </p:nvSpPr>
        <p:spPr/>
        <p:txBody>
          <a:bodyPr/>
          <a:p>
            <a:fld id="{FFA3E237-5327-44FE-8589-34061BB00BB1}"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6"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gn="ctr">
              <a:lnSpc>
                <a:spcPct val="100000"/>
              </a:lnSpc>
              <a:buNone/>
              <a:tabLst>
                <a:tab algn="l" pos="0"/>
              </a:tabLst>
            </a:pPr>
            <a:r>
              <a:rPr b="0" lang="zh-CN" sz="4400" spc="-1" strike="noStrike">
                <a:solidFill>
                  <a:srgbClr val="000000"/>
                </a:solidFill>
                <a:latin typeface="Arial"/>
              </a:rPr>
              <a:t>指针与数组——二者的不同</a:t>
            </a:r>
            <a:endParaRPr b="0" lang="en-US" sz="4400" spc="-1" strike="noStrike">
              <a:solidFill>
                <a:srgbClr val="000000"/>
              </a:solidFill>
              <a:latin typeface="Arial"/>
            </a:endParaRPr>
          </a:p>
        </p:txBody>
      </p:sp>
      <p:sp>
        <p:nvSpPr>
          <p:cNvPr id="1617"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800" spc="-1" strike="noStrike">
                <a:solidFill>
                  <a:srgbClr val="000000"/>
                </a:solidFill>
                <a:latin typeface="Arial"/>
              </a:rPr>
              <a:t>虽然数组名常常被解释为指针，但是其本身并不是指针</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首先它不能被修改</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其次将其作为</a:t>
            </a:r>
            <a:r>
              <a:rPr b="0" lang="en-US" sz="2800" spc="-1" strike="noStrike">
                <a:solidFill>
                  <a:srgbClr val="000000"/>
                </a:solidFill>
                <a:latin typeface="Arial"/>
              </a:rPr>
              <a:t>sizeof</a:t>
            </a:r>
            <a:r>
              <a:rPr b="0" lang="zh-CN" sz="2800" spc="-1" strike="noStrike">
                <a:solidFill>
                  <a:srgbClr val="000000"/>
                </a:solidFill>
                <a:latin typeface="Arial"/>
              </a:rPr>
              <a:t>的参数时，返回的是数组所占空间大小</a:t>
            </a:r>
            <a:endParaRPr b="0" lang="en-US" sz="2800" spc="-1" strike="noStrike">
              <a:solidFill>
                <a:srgbClr val="000000"/>
              </a:solidFill>
              <a:latin typeface="Arial"/>
            </a:endParaRPr>
          </a:p>
        </p:txBody>
      </p:sp>
      <p:sp>
        <p:nvSpPr>
          <p:cNvPr id="4" name="PlaceHolder 3"/>
          <p:cNvSpPr>
            <a:spLocks noGrp="1"/>
          </p:cNvSpPr>
          <p:nvPr>
            <p:ph type="sldNum" idx="141"/>
          </p:nvPr>
        </p:nvSpPr>
        <p:spPr/>
        <p:txBody>
          <a:bodyPr/>
          <a:p>
            <a:fld id="{3DBACE32-63D2-480B-8112-D669FE36C0D7}"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8"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特殊的指针类型——</a:t>
            </a:r>
            <a:r>
              <a:rPr b="0" lang="en-US" sz="4400" spc="-1" strike="noStrike">
                <a:solidFill>
                  <a:srgbClr val="000000"/>
                </a:solidFill>
                <a:latin typeface="Arial"/>
              </a:rPr>
              <a:t>void*</a:t>
            </a:r>
            <a:endParaRPr b="0" lang="en-US" sz="4400" spc="-1" strike="noStrike">
              <a:solidFill>
                <a:srgbClr val="000000"/>
              </a:solidFill>
              <a:latin typeface="Arial"/>
            </a:endParaRPr>
          </a:p>
        </p:txBody>
      </p:sp>
      <p:sp>
        <p:nvSpPr>
          <p:cNvPr id="1619"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en-US" sz="3200" spc="-1" strike="noStrike">
                <a:solidFill>
                  <a:srgbClr val="000000"/>
                </a:solidFill>
                <a:latin typeface="Arial"/>
              </a:rPr>
              <a:t>Void* </a:t>
            </a:r>
            <a:r>
              <a:rPr b="0" lang="zh-CN" sz="3200" spc="-1" strike="noStrike">
                <a:solidFill>
                  <a:srgbClr val="000000"/>
                </a:solidFill>
                <a:latin typeface="Arial"/>
              </a:rPr>
              <a:t>被认为是一种通用指针。</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当你需要一个东西去指向某个地址，但是你不知道或还不知道这片地址实际上存储着什么类型的信息，那么你可以用</a:t>
            </a:r>
            <a:r>
              <a:rPr b="0" lang="en-US" sz="3200" spc="-1" strike="noStrike">
                <a:solidFill>
                  <a:srgbClr val="000000"/>
                </a:solidFill>
                <a:latin typeface="Arial"/>
              </a:rPr>
              <a:t>void*</a:t>
            </a:r>
            <a:r>
              <a:rPr b="0" lang="zh-CN" sz="3200" spc="-1" strike="noStrike">
                <a:solidFill>
                  <a:srgbClr val="000000"/>
                </a:solidFill>
                <a:latin typeface="Arial"/>
              </a:rPr>
              <a:t>去记录这片地址。</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虽然能过编译，但请不要对</a:t>
            </a:r>
            <a:r>
              <a:rPr b="0" lang="en-US" sz="3200" spc="-1" strike="noStrike">
                <a:solidFill>
                  <a:srgbClr val="000000"/>
                </a:solidFill>
                <a:latin typeface="Arial"/>
              </a:rPr>
              <a:t>void</a:t>
            </a:r>
            <a:r>
              <a:rPr b="0" lang="zh-CN" sz="3200" spc="-1" strike="noStrike">
                <a:solidFill>
                  <a:srgbClr val="000000"/>
                </a:solidFill>
                <a:latin typeface="Arial"/>
              </a:rPr>
              <a:t>相关的指针进行加法运算或减法运算，因为</a:t>
            </a:r>
            <a:r>
              <a:rPr b="0" lang="en-US" sz="3200" spc="-1" strike="noStrike">
                <a:solidFill>
                  <a:srgbClr val="000000"/>
                </a:solidFill>
                <a:latin typeface="Arial"/>
              </a:rPr>
              <a:t>void</a:t>
            </a:r>
            <a:r>
              <a:rPr b="0" lang="zh-CN" sz="3200" spc="-1" strike="noStrike">
                <a:solidFill>
                  <a:srgbClr val="000000"/>
                </a:solidFill>
                <a:latin typeface="Arial"/>
              </a:rPr>
              <a:t>相关类型的</a:t>
            </a:r>
            <a:r>
              <a:rPr b="0" lang="en-US" sz="3200" spc="-1" strike="noStrike">
                <a:solidFill>
                  <a:srgbClr val="000000"/>
                </a:solidFill>
                <a:latin typeface="Arial"/>
              </a:rPr>
              <a:t>size</a:t>
            </a:r>
            <a:r>
              <a:rPr b="0" lang="zh-CN" sz="3200" spc="-1" strike="noStrike">
                <a:solidFill>
                  <a:srgbClr val="000000"/>
                </a:solidFill>
                <a:latin typeface="Arial"/>
              </a:rPr>
              <a:t>是</a:t>
            </a:r>
            <a:r>
              <a:rPr b="0" lang="en-US" sz="3200" spc="-1" strike="noStrike">
                <a:solidFill>
                  <a:srgbClr val="000000"/>
                </a:solidFill>
                <a:latin typeface="Arial"/>
              </a:rPr>
              <a:t>UB</a:t>
            </a:r>
            <a:r>
              <a:rPr b="0" lang="zh-CN" sz="3200" spc="-1" strike="noStrike">
                <a:solidFill>
                  <a:srgbClr val="000000"/>
                </a:solidFill>
                <a:latin typeface="Arial"/>
              </a:rPr>
              <a:t>的</a:t>
            </a:r>
            <a:endParaRPr b="0" lang="en-US" sz="3200" spc="-1" strike="noStrike">
              <a:solidFill>
                <a:srgbClr val="000000"/>
              </a:solidFill>
              <a:latin typeface="Arial"/>
            </a:endParaRPr>
          </a:p>
        </p:txBody>
      </p:sp>
      <p:sp>
        <p:nvSpPr>
          <p:cNvPr id="4" name="PlaceHolder 3"/>
          <p:cNvSpPr>
            <a:spLocks noGrp="1"/>
          </p:cNvSpPr>
          <p:nvPr>
            <p:ph type="sldNum" idx="75"/>
          </p:nvPr>
        </p:nvSpPr>
        <p:spPr/>
        <p:txBody>
          <a:bodyPr/>
          <a:p>
            <a:fld id="{29CE543B-6722-4472-997C-8F8956BC2909}"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0"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指针使用——指针的隐式类型转换</a:t>
            </a:r>
            <a:endParaRPr b="0" lang="en-US" sz="4400" spc="-1" strike="noStrike">
              <a:solidFill>
                <a:srgbClr val="000000"/>
              </a:solidFill>
              <a:latin typeface="Arial"/>
            </a:endParaRPr>
          </a:p>
        </p:txBody>
      </p:sp>
      <p:sp>
        <p:nvSpPr>
          <p:cNvPr id="1621"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en-US" sz="1400" spc="-1" strike="noStrike">
                <a:solidFill>
                  <a:srgbClr val="000000"/>
                </a:solidFill>
                <a:latin typeface="Arial"/>
              </a:rPr>
              <a:t> </a:t>
            </a:r>
            <a:r>
              <a:rPr b="0" lang="zh-CN" sz="1400" spc="-1" strike="noStrike">
                <a:solidFill>
                  <a:srgbClr val="000000"/>
                </a:solidFill>
                <a:latin typeface="Arial"/>
              </a:rPr>
              <a:t>与数字运算不同，指针中极少出现隐式类型转换</a:t>
            </a:r>
            <a:endParaRPr b="0" lang="en-US" sz="1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rPr>
              <a:t>一般仅有任意类型指针会被隐式转换为</a:t>
            </a:r>
            <a:r>
              <a:rPr b="0" lang="en-US" sz="2400" spc="-1" strike="noStrike">
                <a:solidFill>
                  <a:srgbClr val="000000"/>
                </a:solidFill>
                <a:latin typeface="Arial"/>
              </a:rPr>
              <a:t>void*</a:t>
            </a:r>
            <a:r>
              <a:rPr b="0" lang="zh-CN" sz="2400" spc="-1" strike="noStrike">
                <a:solidFill>
                  <a:srgbClr val="000000"/>
                </a:solidFill>
                <a:latin typeface="Arial"/>
              </a:rPr>
              <a:t>类型指针</a:t>
            </a:r>
            <a:endParaRPr b="0" lang="en-US" sz="2400" spc="-1" strike="noStrike">
              <a:solidFill>
                <a:srgbClr val="000000"/>
              </a:solidFill>
              <a:latin typeface="Arial"/>
            </a:endParaRPr>
          </a:p>
          <a:p>
            <a:pPr marL="432000" indent="0">
              <a:lnSpc>
                <a:spcPct val="100000"/>
              </a:lnSpc>
              <a:spcBef>
                <a:spcPts val="1417"/>
              </a:spcBef>
              <a:buNone/>
              <a:tabLst>
                <a:tab algn="l" pos="0"/>
              </a:tabLst>
            </a:pPr>
            <a:r>
              <a:rPr b="0" lang="zh-CN" sz="2400" spc="-1" strike="noStrike">
                <a:solidFill>
                  <a:srgbClr val="000000"/>
                </a:solidFill>
                <a:latin typeface="Arial"/>
              </a:rPr>
              <a:t>仅有</a:t>
            </a:r>
            <a:r>
              <a:rPr b="0" lang="en-US" sz="2400" spc="-1" strike="noStrike">
                <a:solidFill>
                  <a:srgbClr val="000000"/>
                </a:solidFill>
                <a:latin typeface="Arial"/>
              </a:rPr>
              <a:t>void*</a:t>
            </a:r>
            <a:r>
              <a:rPr b="0" lang="zh-CN" sz="2400" spc="-1" strike="noStrike">
                <a:solidFill>
                  <a:srgbClr val="000000"/>
                </a:solidFill>
                <a:latin typeface="Arial"/>
              </a:rPr>
              <a:t>满足该性质，</a:t>
            </a:r>
            <a:r>
              <a:rPr b="0" lang="en-US" sz="2400" spc="-1" strike="noStrike">
                <a:solidFill>
                  <a:srgbClr val="000000"/>
                </a:solidFill>
                <a:latin typeface="Arial"/>
              </a:rPr>
              <a:t>void**</a:t>
            </a:r>
            <a:r>
              <a:rPr b="0" lang="zh-CN" sz="2400" spc="-1" strike="noStrike">
                <a:solidFill>
                  <a:srgbClr val="000000"/>
                </a:solidFill>
                <a:latin typeface="Arial"/>
              </a:rPr>
              <a:t>等就不行</a:t>
            </a:r>
            <a:endParaRPr b="0" lang="en-US" sz="24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p:txBody>
      </p:sp>
      <p:pic>
        <p:nvPicPr>
          <p:cNvPr id="1622" name="" descr=""/>
          <p:cNvPicPr/>
          <p:nvPr/>
        </p:nvPicPr>
        <p:blipFill>
          <a:blip r:embed="rId1"/>
          <a:stretch/>
        </p:blipFill>
        <p:spPr>
          <a:xfrm>
            <a:off x="1308600" y="3420000"/>
            <a:ext cx="4629240" cy="2566080"/>
          </a:xfrm>
          <a:prstGeom prst="rect">
            <a:avLst/>
          </a:prstGeom>
          <a:ln w="0">
            <a:noFill/>
          </a:ln>
        </p:spPr>
      </p:pic>
      <p:sp>
        <p:nvSpPr>
          <p:cNvPr id="4" name="PlaceHolder 3"/>
          <p:cNvSpPr>
            <a:spLocks noGrp="1"/>
          </p:cNvSpPr>
          <p:nvPr>
            <p:ph type="sldNum" idx="66"/>
          </p:nvPr>
        </p:nvSpPr>
        <p:spPr/>
        <p:txBody>
          <a:bodyPr/>
          <a:p>
            <a:fld id="{5248FC11-2D4A-4805-A5BD-5E3F7EE053C7}"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0"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zh-CN" sz="4400" spc="-1" strike="noStrike">
                <a:solidFill>
                  <a:schemeClr val="dk1"/>
                </a:solidFill>
                <a:latin typeface="等线 Light"/>
              </a:rPr>
              <a:t>为何需要指针</a:t>
            </a:r>
            <a:endParaRPr b="0" lang="en-US" sz="4400" spc="-1" strike="noStrike">
              <a:solidFill>
                <a:srgbClr val="000000"/>
              </a:solidFill>
              <a:latin typeface="Arial"/>
            </a:endParaRPr>
          </a:p>
        </p:txBody>
      </p:sp>
      <p:sp>
        <p:nvSpPr>
          <p:cNvPr id="1551"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228600" indent="0" defTabSz="914400">
              <a:lnSpc>
                <a:spcPct val="90000"/>
              </a:lnSpc>
              <a:spcBef>
                <a:spcPts val="1001"/>
              </a:spcBef>
              <a:buNone/>
              <a:tabLst>
                <a:tab algn="l" pos="0"/>
              </a:tabLst>
            </a:pPr>
            <a:r>
              <a:rPr b="0" lang="zh-CN" sz="2800" spc="-1" strike="noStrike">
                <a:solidFill>
                  <a:schemeClr val="dk1"/>
                </a:solidFill>
                <a:latin typeface="等线"/>
              </a:rPr>
              <a:t>很遗憾，这段代码并没有得到期望的结果，运行后我们得到：</a:t>
            </a: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r>
              <a:rPr b="0" lang="zh-CN" sz="2800" spc="-1" strike="noStrike">
                <a:solidFill>
                  <a:schemeClr val="dk1"/>
                </a:solidFill>
                <a:latin typeface="等线"/>
              </a:rPr>
              <a:t>这是因为，在这段代码中，我们仅仅只是将需要交换的变量的值传递到函数里，函数所做的只是将两个临时变量的值进行交换。</a:t>
            </a:r>
            <a:endParaRPr b="0" lang="en-US" sz="2800" spc="-1" strike="noStrike">
              <a:solidFill>
                <a:srgbClr val="000000"/>
              </a:solidFill>
              <a:latin typeface="Arial"/>
            </a:endParaRPr>
          </a:p>
          <a:p>
            <a:pPr marL="228600" indent="0" defTabSz="914400">
              <a:lnSpc>
                <a:spcPct val="90000"/>
              </a:lnSpc>
              <a:spcBef>
                <a:spcPts val="1001"/>
              </a:spcBef>
              <a:buNone/>
              <a:tabLst>
                <a:tab algn="l" pos="0"/>
              </a:tabLst>
            </a:pPr>
            <a:r>
              <a:rPr b="0" lang="zh-CN" sz="2800" spc="-1" strike="noStrike">
                <a:solidFill>
                  <a:schemeClr val="dk1"/>
                </a:solidFill>
                <a:latin typeface="等线"/>
              </a:rPr>
              <a:t>为了满足这样的需求，</a:t>
            </a:r>
            <a:r>
              <a:rPr b="0" lang="en-US" sz="2800" spc="-1" strike="noStrike">
                <a:solidFill>
                  <a:schemeClr val="dk1"/>
                </a:solidFill>
                <a:latin typeface="等线"/>
              </a:rPr>
              <a:t>C</a:t>
            </a:r>
            <a:r>
              <a:rPr b="0" lang="zh-CN" sz="2800" spc="-1" strike="noStrike">
                <a:solidFill>
                  <a:schemeClr val="dk1"/>
                </a:solidFill>
                <a:latin typeface="等线"/>
              </a:rPr>
              <a:t>提供了指针这一概念与工具，当然指针能做的不止这些。</a:t>
            </a:r>
            <a:endParaRPr b="0" lang="en-US" sz="2800" spc="-1" strike="noStrike">
              <a:solidFill>
                <a:srgbClr val="000000"/>
              </a:solidFill>
              <a:latin typeface="Arial"/>
            </a:endParaRPr>
          </a:p>
        </p:txBody>
      </p:sp>
      <p:pic>
        <p:nvPicPr>
          <p:cNvPr id="1552" name="" descr=""/>
          <p:cNvPicPr/>
          <p:nvPr/>
        </p:nvPicPr>
        <p:blipFill>
          <a:blip r:embed="rId1"/>
          <a:stretch/>
        </p:blipFill>
        <p:spPr>
          <a:xfrm>
            <a:off x="1260000" y="2310120"/>
            <a:ext cx="5037480" cy="836280"/>
          </a:xfrm>
          <a:prstGeom prst="rect">
            <a:avLst/>
          </a:prstGeom>
          <a:ln w="0">
            <a:noFill/>
          </a:ln>
        </p:spPr>
      </p:pic>
      <p:sp>
        <p:nvSpPr>
          <p:cNvPr id="4" name="PlaceHolder 3"/>
          <p:cNvSpPr>
            <a:spLocks noGrp="1"/>
          </p:cNvSpPr>
          <p:nvPr>
            <p:ph type="sldNum" idx="36"/>
          </p:nvPr>
        </p:nvSpPr>
        <p:spPr/>
        <p:txBody>
          <a:bodyPr/>
          <a:p>
            <a:fld id="{3BF8BF75-4341-4147-8962-40F39E76386F}"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3" name="PlaceHolder 1"/>
          <p:cNvSpPr>
            <a:spLocks noGrp="1"/>
          </p:cNvSpPr>
          <p:nvPr>
            <p:ph type="title"/>
          </p:nvPr>
        </p:nvSpPr>
        <p:spPr>
          <a:xfrm>
            <a:off x="239400" y="446040"/>
            <a:ext cx="10512720" cy="66888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指针的使用——指针的显式转换</a:t>
            </a:r>
            <a:endParaRPr b="0" lang="en-US" sz="4400" spc="-1" strike="noStrike">
              <a:solidFill>
                <a:srgbClr val="000000"/>
              </a:solidFill>
              <a:latin typeface="Arial"/>
            </a:endParaRPr>
          </a:p>
        </p:txBody>
      </p:sp>
      <p:sp>
        <p:nvSpPr>
          <p:cNvPr id="1624"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3200" spc="-1" strike="noStrike">
                <a:solidFill>
                  <a:srgbClr val="000000"/>
                </a:solidFill>
                <a:latin typeface="Arial"/>
              </a:rPr>
              <a:t>指针指向的是地址，指针的类型决定了解读以该地址开头的一段空间的方式。</a:t>
            </a:r>
            <a:endParaRPr b="0" lang="en-US" sz="3200" spc="-1" strike="noStrike">
              <a:solidFill>
                <a:srgbClr val="000000"/>
              </a:solidFill>
              <a:latin typeface="Arial"/>
            </a:endParaRPr>
          </a:p>
          <a:p>
            <a:pPr indent="0">
              <a:lnSpc>
                <a:spcPct val="100000"/>
              </a:lnSpc>
              <a:buNone/>
              <a:tabLst>
                <a:tab algn="l" pos="0"/>
              </a:tabLst>
            </a:pPr>
            <a:r>
              <a:rPr b="0" lang="zh-CN" sz="3200" spc="-1" strike="noStrike">
                <a:solidFill>
                  <a:srgbClr val="000000"/>
                </a:solidFill>
                <a:latin typeface="Arial"/>
              </a:rPr>
              <a:t>那么指针之间的显式类型转换没有任何限制，但是转换得到的指针可能会引发错误：</a:t>
            </a:r>
            <a:endParaRPr b="0" lang="en-US" sz="32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zh-CN" sz="3200" spc="-1" strike="noStrike">
                <a:solidFill>
                  <a:srgbClr val="000000"/>
                </a:solidFill>
                <a:latin typeface="Arial"/>
              </a:rPr>
              <a:t>指向常量的指针转换为指向非常量的指针导致修改常量的行为发生</a:t>
            </a:r>
            <a:endParaRPr b="0" lang="en-US" sz="32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zh-CN" sz="3200" spc="-1" strike="noStrike">
                <a:solidFill>
                  <a:srgbClr val="000000"/>
                </a:solidFill>
                <a:latin typeface="Arial"/>
              </a:rPr>
              <a:t>指向短类型的指针转换为指向长类型的指针导致访问非法内存</a:t>
            </a:r>
            <a:endParaRPr b="0" lang="en-US" sz="3200" spc="-1" strike="noStrike">
              <a:solidFill>
                <a:srgbClr val="000000"/>
              </a:solidFill>
              <a:latin typeface="Arial"/>
            </a:endParaRPr>
          </a:p>
        </p:txBody>
      </p:sp>
      <p:sp>
        <p:nvSpPr>
          <p:cNvPr id="4" name="PlaceHolder 3"/>
          <p:cNvSpPr>
            <a:spLocks noGrp="1"/>
          </p:cNvSpPr>
          <p:nvPr>
            <p:ph type="sldNum" idx="78"/>
          </p:nvPr>
        </p:nvSpPr>
        <p:spPr/>
        <p:txBody>
          <a:bodyPr/>
          <a:p>
            <a:fld id="{1DBA2E14-BEC0-404A-89C2-766751A7D9CF}"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5" name="PlaceHolder 1"/>
          <p:cNvSpPr>
            <a:spLocks noGrp="1"/>
          </p:cNvSpPr>
          <p:nvPr>
            <p:ph type="title"/>
          </p:nvPr>
        </p:nvSpPr>
        <p:spPr>
          <a:xfrm>
            <a:off x="239400" y="446040"/>
            <a:ext cx="10512720" cy="66888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指针的使用——指针的显式转换</a:t>
            </a:r>
            <a:endParaRPr b="0" lang="en-US" sz="4400" spc="-1" strike="noStrike">
              <a:solidFill>
                <a:srgbClr val="000000"/>
              </a:solidFill>
              <a:latin typeface="Arial"/>
            </a:endParaRPr>
          </a:p>
        </p:txBody>
      </p:sp>
      <p:sp>
        <p:nvSpPr>
          <p:cNvPr id="1626"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快来试一试你的编译器有没有爆</a:t>
            </a:r>
            <a:r>
              <a:rPr b="0" lang="en-US" sz="2800" spc="-1" strike="noStrike">
                <a:solidFill>
                  <a:srgbClr val="000000"/>
                </a:solidFill>
                <a:latin typeface="Arial"/>
              </a:rPr>
              <a:t>warning</a:t>
            </a:r>
            <a:r>
              <a:rPr b="0" lang="zh-CN" sz="2800" spc="-1" strike="noStrike">
                <a:solidFill>
                  <a:srgbClr val="000000"/>
                </a:solidFill>
                <a:latin typeface="Arial"/>
              </a:rPr>
              <a:t>吧，反正我的没有💔</a:t>
            </a:r>
            <a:endParaRPr b="0" lang="en-US" sz="2800" spc="-1" strike="noStrike">
              <a:solidFill>
                <a:srgbClr val="000000"/>
              </a:solidFill>
              <a:latin typeface="Arial"/>
            </a:endParaRPr>
          </a:p>
        </p:txBody>
      </p:sp>
      <p:pic>
        <p:nvPicPr>
          <p:cNvPr id="1627" name="" descr=""/>
          <p:cNvPicPr/>
          <p:nvPr/>
        </p:nvPicPr>
        <p:blipFill>
          <a:blip r:embed="rId1"/>
          <a:stretch/>
        </p:blipFill>
        <p:spPr>
          <a:xfrm>
            <a:off x="1440000" y="1825560"/>
            <a:ext cx="6492600" cy="3392280"/>
          </a:xfrm>
          <a:prstGeom prst="rect">
            <a:avLst/>
          </a:prstGeom>
          <a:ln w="0">
            <a:noFill/>
          </a:ln>
        </p:spPr>
      </p:pic>
      <p:sp>
        <p:nvSpPr>
          <p:cNvPr id="4" name="PlaceHolder 3"/>
          <p:cNvSpPr>
            <a:spLocks noGrp="1"/>
          </p:cNvSpPr>
          <p:nvPr>
            <p:ph type="sldNum" idx="81"/>
          </p:nvPr>
        </p:nvSpPr>
        <p:spPr/>
        <p:txBody>
          <a:bodyPr/>
          <a:p>
            <a:fld id="{F96221DA-F419-4831-B8F2-ECC9E706BBF4}"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8" name="PlaceHolder 1"/>
          <p:cNvSpPr>
            <a:spLocks noGrp="1"/>
          </p:cNvSpPr>
          <p:nvPr>
            <p:ph type="title"/>
          </p:nvPr>
        </p:nvSpPr>
        <p:spPr>
          <a:xfrm>
            <a:off x="239400" y="446040"/>
            <a:ext cx="10512720" cy="66888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指针的本质</a:t>
            </a:r>
            <a:endParaRPr b="0" lang="en-US" sz="4400" spc="-1" strike="noStrike">
              <a:solidFill>
                <a:srgbClr val="000000"/>
              </a:solidFill>
              <a:latin typeface="Arial"/>
            </a:endParaRPr>
          </a:p>
        </p:txBody>
      </p:sp>
      <p:sp>
        <p:nvSpPr>
          <p:cNvPr id="1629"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marL="432000" indent="0">
              <a:lnSpc>
                <a:spcPct val="100000"/>
              </a:lnSpc>
              <a:spcBef>
                <a:spcPts val="1417"/>
              </a:spcBef>
              <a:buNone/>
              <a:tabLst>
                <a:tab algn="l" pos="0"/>
              </a:tabLst>
            </a:pPr>
            <a:r>
              <a:rPr b="0" lang="zh-CN" sz="3200" spc="-1" strike="noStrike">
                <a:solidFill>
                  <a:srgbClr val="000000"/>
                </a:solidFill>
                <a:latin typeface="Arial"/>
              </a:rPr>
              <a:t>通过前面的学习，我们最终意识到，指针依旧是位值，所谓的类型只是编译器解释这段位值使用方式的工具。</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高级编程语言是对硬件行为的抽象描述。</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这样我们也不难理解各式各样的</a:t>
            </a:r>
            <a:r>
              <a:rPr b="0" lang="en-US" sz="3200" spc="-1" strike="noStrike">
                <a:solidFill>
                  <a:srgbClr val="000000"/>
                </a:solidFill>
                <a:latin typeface="Arial"/>
              </a:rPr>
              <a:t>UB——</a:t>
            </a:r>
            <a:r>
              <a:rPr b="0" lang="zh-CN" sz="3200" spc="-1" strike="noStrike">
                <a:solidFill>
                  <a:srgbClr val="000000"/>
                </a:solidFill>
                <a:latin typeface="Arial"/>
              </a:rPr>
              <a:t>你给出的描述不在标准之中。</a:t>
            </a:r>
            <a:endParaRPr b="0" lang="en-US" sz="3200" spc="-1" strike="noStrike">
              <a:solidFill>
                <a:srgbClr val="000000"/>
              </a:solidFill>
              <a:latin typeface="Arial"/>
            </a:endParaRPr>
          </a:p>
        </p:txBody>
      </p:sp>
      <p:sp>
        <p:nvSpPr>
          <p:cNvPr id="4" name="PlaceHolder 3"/>
          <p:cNvSpPr>
            <a:spLocks noGrp="1"/>
          </p:cNvSpPr>
          <p:nvPr>
            <p:ph type="sldNum" idx="84"/>
          </p:nvPr>
        </p:nvSpPr>
        <p:spPr/>
        <p:txBody>
          <a:bodyPr/>
          <a:p>
            <a:fld id="{EC89120C-9659-44D4-8DA1-1B0F704FC08E}"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0" name="PlaceHolder 1"/>
          <p:cNvSpPr>
            <a:spLocks noGrp="1"/>
          </p:cNvSpPr>
          <p:nvPr>
            <p:ph type="title"/>
          </p:nvPr>
        </p:nvSpPr>
        <p:spPr>
          <a:xfrm>
            <a:off x="239400" y="445680"/>
            <a:ext cx="10512720" cy="6692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为什么需要结构体</a:t>
            </a:r>
            <a:endParaRPr b="0" lang="en-US" sz="4400" spc="-1" strike="noStrike">
              <a:solidFill>
                <a:srgbClr val="000000"/>
              </a:solidFill>
              <a:latin typeface="Arial"/>
            </a:endParaRPr>
          </a:p>
        </p:txBody>
      </p:sp>
      <p:sp>
        <p:nvSpPr>
          <p:cNvPr id="1631"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2800" spc="-1" strike="noStrike">
                <a:solidFill>
                  <a:srgbClr val="000000"/>
                </a:solidFill>
                <a:latin typeface="Arial"/>
              </a:rPr>
              <a:t>假象一下，你正在做杭电程序设计基础的经典课题——学生信息管理系统。每个学生有若干个信息。</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聪明的你决定，为每个学生的每个信息定义一个数组，但这样做存在以下问题：</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程序可读性差，无法直观的说明多个数组都是描述学生的信息</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函数传参麻烦，几个属性就要传几个参数</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zh-CN" sz="2800" spc="-1" strike="noStrike">
                <a:solidFill>
                  <a:srgbClr val="000000"/>
                </a:solidFill>
                <a:latin typeface="Arial"/>
              </a:rPr>
              <a:t>动态申请内存时，几个属性就需要申请几次内存，且需要几个指针去管理这几片内存</a:t>
            </a:r>
            <a:endParaRPr b="0" lang="en-US" sz="2800" spc="-1" strike="noStrike">
              <a:solidFill>
                <a:srgbClr val="000000"/>
              </a:solidFill>
              <a:latin typeface="Arial"/>
            </a:endParaRPr>
          </a:p>
        </p:txBody>
      </p:sp>
      <p:sp>
        <p:nvSpPr>
          <p:cNvPr id="4" name="PlaceHolder 3"/>
          <p:cNvSpPr>
            <a:spLocks noGrp="1"/>
          </p:cNvSpPr>
          <p:nvPr>
            <p:ph type="sldNum" idx="87"/>
          </p:nvPr>
        </p:nvSpPr>
        <p:spPr/>
        <p:txBody>
          <a:bodyPr/>
          <a:p>
            <a:fld id="{7F60F0C8-B742-4717-A504-83BA8D6E9AD9}"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2" name="PlaceHolder 1"/>
          <p:cNvSpPr>
            <a:spLocks noGrp="1"/>
          </p:cNvSpPr>
          <p:nvPr>
            <p:ph type="title"/>
          </p:nvPr>
        </p:nvSpPr>
        <p:spPr>
          <a:xfrm>
            <a:off x="239400" y="375480"/>
            <a:ext cx="10512720" cy="8096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结构体的使用——结构体的定义</a:t>
            </a:r>
            <a:endParaRPr b="0" lang="en-US" sz="4400" spc="-1" strike="noStrike">
              <a:solidFill>
                <a:srgbClr val="000000"/>
              </a:solidFill>
              <a:latin typeface="Arial"/>
            </a:endParaRPr>
          </a:p>
        </p:txBody>
      </p:sp>
      <p:sp>
        <p:nvSpPr>
          <p:cNvPr id="1633"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marL="432000" indent="0">
              <a:lnSpc>
                <a:spcPct val="100000"/>
              </a:lnSpc>
              <a:spcBef>
                <a:spcPts val="1417"/>
              </a:spcBef>
              <a:buNone/>
              <a:tabLst>
                <a:tab algn="l" pos="0"/>
              </a:tabLst>
            </a:pPr>
            <a:r>
              <a:rPr b="0" lang="zh-CN" sz="3200" spc="-1" strike="noStrike">
                <a:solidFill>
                  <a:srgbClr val="000000"/>
                </a:solidFill>
                <a:latin typeface="Arial"/>
              </a:rPr>
              <a:t>关键字</a:t>
            </a:r>
            <a:r>
              <a:rPr b="0" lang="en-US" sz="3200" spc="-1" strike="noStrike">
                <a:solidFill>
                  <a:srgbClr val="000000"/>
                </a:solidFill>
                <a:latin typeface="Arial"/>
              </a:rPr>
              <a:t>struct</a:t>
            </a:r>
            <a:r>
              <a:rPr b="0" lang="zh-CN" sz="3200" spc="-1" strike="noStrike">
                <a:solidFill>
                  <a:srgbClr val="000000"/>
                </a:solidFill>
                <a:latin typeface="Arial"/>
              </a:rPr>
              <a:t>，格式如下</a:t>
            </a:r>
            <a:endParaRPr b="0" lang="en-US" sz="3200" spc="-1" strike="noStrike">
              <a:solidFill>
                <a:srgbClr val="000000"/>
              </a:solidFill>
              <a:latin typeface="Arial"/>
            </a:endParaRPr>
          </a:p>
        </p:txBody>
      </p:sp>
      <p:pic>
        <p:nvPicPr>
          <p:cNvPr id="1634" name="" descr=""/>
          <p:cNvPicPr/>
          <p:nvPr/>
        </p:nvPicPr>
        <p:blipFill>
          <a:blip r:embed="rId1"/>
          <a:stretch/>
        </p:blipFill>
        <p:spPr>
          <a:xfrm>
            <a:off x="1232280" y="2544840"/>
            <a:ext cx="3445920" cy="2493360"/>
          </a:xfrm>
          <a:prstGeom prst="rect">
            <a:avLst/>
          </a:prstGeom>
          <a:ln w="0">
            <a:noFill/>
          </a:ln>
        </p:spPr>
      </p:pic>
      <p:sp>
        <p:nvSpPr>
          <p:cNvPr id="4" name="PlaceHolder 3"/>
          <p:cNvSpPr>
            <a:spLocks noGrp="1"/>
          </p:cNvSpPr>
          <p:nvPr>
            <p:ph type="sldNum" idx="90"/>
          </p:nvPr>
        </p:nvSpPr>
        <p:spPr/>
        <p:txBody>
          <a:bodyPr/>
          <a:p>
            <a:fld id="{EE709C2D-6969-4094-9943-DECE8F5EC7D8}"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5" name="PlaceHolder 1"/>
          <p:cNvSpPr>
            <a:spLocks noGrp="1"/>
          </p:cNvSpPr>
          <p:nvPr>
            <p:ph type="title"/>
          </p:nvPr>
        </p:nvSpPr>
        <p:spPr>
          <a:xfrm>
            <a:off x="239400" y="375480"/>
            <a:ext cx="10512720" cy="8096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结构体的使用——结构体变量的定义</a:t>
            </a:r>
            <a:endParaRPr b="0" lang="en-US" sz="4400" spc="-1" strike="noStrike">
              <a:solidFill>
                <a:srgbClr val="000000"/>
              </a:solidFill>
              <a:latin typeface="Arial"/>
            </a:endParaRPr>
          </a:p>
        </p:txBody>
      </p:sp>
      <p:sp>
        <p:nvSpPr>
          <p:cNvPr id="1636" name="PlaceHolder 2"/>
          <p:cNvSpPr>
            <a:spLocks noGrp="1"/>
          </p:cNvSpPr>
          <p:nvPr>
            <p:ph/>
          </p:nvPr>
        </p:nvSpPr>
        <p:spPr>
          <a:xfrm>
            <a:off x="838080" y="1825560"/>
            <a:ext cx="5280120" cy="4348440"/>
          </a:xfrm>
          <a:prstGeom prst="rect">
            <a:avLst/>
          </a:prstGeom>
          <a:noFill/>
          <a:ln w="0">
            <a:noFill/>
          </a:ln>
        </p:spPr>
        <p:txBody>
          <a:bodyPr lIns="0" rIns="0" tIns="0" bIns="0" anchor="t">
            <a:normAutofit/>
          </a:bodyPr>
          <a:p>
            <a:pPr marL="216000" indent="-216000">
              <a:lnSpc>
                <a:spcPct val="100000"/>
              </a:lnSpc>
              <a:spcBef>
                <a:spcPts val="1417"/>
              </a:spcBef>
              <a:buClr>
                <a:srgbClr val="000000"/>
              </a:buClr>
              <a:buSzPct val="45000"/>
              <a:buFont typeface="Wingdings" charset="2"/>
              <a:buChar char=""/>
            </a:pPr>
            <a:r>
              <a:rPr b="0" lang="zh-CN" sz="2800" spc="-1" strike="noStrike">
                <a:solidFill>
                  <a:srgbClr val="000000"/>
                </a:solidFill>
                <a:latin typeface="Arial"/>
              </a:rPr>
              <a:t>可以直接定义在结构体定义后方</a:t>
            </a:r>
            <a:endParaRPr b="0" lang="en-US" sz="2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1" lang="zh-CN" sz="2800" spc="-1" strike="noStrike">
                <a:solidFill>
                  <a:srgbClr val="000000"/>
                </a:solidFill>
                <a:latin typeface="Arial"/>
              </a:rPr>
              <a:t>不可以</a:t>
            </a:r>
            <a:r>
              <a:rPr b="0" lang="zh-CN" sz="2800" spc="-1" strike="noStrike">
                <a:solidFill>
                  <a:srgbClr val="000000"/>
                </a:solidFill>
                <a:latin typeface="Arial"/>
              </a:rPr>
              <a:t>直接用结构体名作为</a:t>
            </a:r>
            <a:r>
              <a:rPr b="0" lang="en-US" sz="2800" spc="-1" strike="noStrike">
                <a:solidFill>
                  <a:srgbClr val="000000"/>
                </a:solidFill>
                <a:latin typeface="Arial"/>
              </a:rPr>
              <a:t>Type</a:t>
            </a:r>
            <a:endParaRPr b="0" lang="en-US" sz="2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0" lang="zh-CN" sz="2800" spc="-1" strike="noStrike">
                <a:solidFill>
                  <a:srgbClr val="000000"/>
                </a:solidFill>
                <a:latin typeface="Arial"/>
              </a:rPr>
              <a:t>可以以</a:t>
            </a:r>
            <a:r>
              <a:rPr b="0" lang="en-US" sz="2800" spc="-1" strike="noStrike">
                <a:solidFill>
                  <a:srgbClr val="000000"/>
                </a:solidFill>
                <a:latin typeface="Arial"/>
              </a:rPr>
              <a:t>struct</a:t>
            </a:r>
            <a:r>
              <a:rPr b="0" lang="zh-CN" sz="2800" spc="-1" strike="noStrike">
                <a:solidFill>
                  <a:srgbClr val="000000"/>
                </a:solidFill>
                <a:latin typeface="Arial"/>
              </a:rPr>
              <a:t>关键字配上结构体名作为</a:t>
            </a:r>
            <a:r>
              <a:rPr b="0" lang="en-US" sz="2800" spc="-1" strike="noStrike">
                <a:solidFill>
                  <a:srgbClr val="000000"/>
                </a:solidFill>
                <a:latin typeface="Arial"/>
              </a:rPr>
              <a:t>Type</a:t>
            </a:r>
            <a:r>
              <a:rPr b="0" lang="zh-CN" sz="2800" spc="-1" strike="noStrike">
                <a:solidFill>
                  <a:srgbClr val="000000"/>
                </a:solidFill>
                <a:latin typeface="Arial"/>
              </a:rPr>
              <a:t>声明变量</a:t>
            </a:r>
            <a:endParaRPr b="0" lang="en-US" sz="2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0" lang="zh-CN" sz="2800" spc="-1" strike="noStrike">
                <a:solidFill>
                  <a:srgbClr val="000000"/>
                </a:solidFill>
                <a:latin typeface="Arial"/>
              </a:rPr>
              <a:t>可以借助</a:t>
            </a:r>
            <a:r>
              <a:rPr b="0" lang="en-US" sz="2800" spc="-1" strike="noStrike">
                <a:solidFill>
                  <a:srgbClr val="000000"/>
                </a:solidFill>
                <a:latin typeface="Arial"/>
              </a:rPr>
              <a:t>typedef</a:t>
            </a:r>
            <a:r>
              <a:rPr b="0" lang="zh-CN" sz="2800" spc="-1" strike="noStrike">
                <a:solidFill>
                  <a:srgbClr val="000000"/>
                </a:solidFill>
                <a:latin typeface="Arial"/>
              </a:rPr>
              <a:t>为结构体类型设置等价简写</a:t>
            </a:r>
            <a:endParaRPr b="0" lang="en-US" sz="2800" spc="-1" strike="noStrike">
              <a:solidFill>
                <a:srgbClr val="000000"/>
              </a:solidFill>
              <a:latin typeface="Arial"/>
            </a:endParaRPr>
          </a:p>
        </p:txBody>
      </p:sp>
      <p:pic>
        <p:nvPicPr>
          <p:cNvPr id="1637" name="" descr=""/>
          <p:cNvPicPr/>
          <p:nvPr/>
        </p:nvPicPr>
        <p:blipFill>
          <a:blip r:embed="rId1"/>
          <a:stretch/>
        </p:blipFill>
        <p:spPr>
          <a:xfrm>
            <a:off x="6504120" y="1767240"/>
            <a:ext cx="4560840" cy="4350960"/>
          </a:xfrm>
          <a:prstGeom prst="rect">
            <a:avLst/>
          </a:prstGeom>
          <a:ln w="0">
            <a:noFill/>
          </a:ln>
        </p:spPr>
      </p:pic>
      <p:sp>
        <p:nvSpPr>
          <p:cNvPr id="4" name="PlaceHolder 3"/>
          <p:cNvSpPr>
            <a:spLocks noGrp="1"/>
          </p:cNvSpPr>
          <p:nvPr>
            <p:ph type="sldNum" idx="93"/>
          </p:nvPr>
        </p:nvSpPr>
        <p:spPr/>
        <p:txBody>
          <a:bodyPr/>
          <a:p>
            <a:fld id="{822B4012-C5D7-43CD-BE43-107B59FA2BA4}"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8" name="PlaceHolder 1"/>
          <p:cNvSpPr>
            <a:spLocks noGrp="1"/>
          </p:cNvSpPr>
          <p:nvPr>
            <p:ph type="title"/>
          </p:nvPr>
        </p:nvSpPr>
        <p:spPr>
          <a:xfrm>
            <a:off x="239400" y="375480"/>
            <a:ext cx="10512720" cy="8096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结构体的使用——成员的访问</a:t>
            </a:r>
            <a:endParaRPr b="0" lang="en-US" sz="4400" spc="-1" strike="noStrike">
              <a:solidFill>
                <a:srgbClr val="000000"/>
              </a:solidFill>
              <a:latin typeface="Arial"/>
            </a:endParaRPr>
          </a:p>
        </p:txBody>
      </p:sp>
      <p:sp>
        <p:nvSpPr>
          <p:cNvPr id="1639"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2600" spc="-1" strike="noStrike">
                <a:solidFill>
                  <a:srgbClr val="000000"/>
                </a:solidFill>
                <a:latin typeface="Arial"/>
              </a:rPr>
              <a:t>在结构体定义下的变量被称为该结构体的成员</a:t>
            </a:r>
            <a:endParaRPr b="0" lang="en-US" sz="2600" spc="-1" strike="noStrike">
              <a:solidFill>
                <a:srgbClr val="000000"/>
              </a:solidFill>
              <a:latin typeface="Arial"/>
            </a:endParaRPr>
          </a:p>
          <a:p>
            <a:pPr indent="0">
              <a:lnSpc>
                <a:spcPct val="100000"/>
              </a:lnSpc>
              <a:buNone/>
              <a:tabLst>
                <a:tab algn="l" pos="0"/>
              </a:tabLst>
            </a:pPr>
            <a:r>
              <a:rPr b="0" lang="zh-CN" sz="2600" spc="-1" strike="noStrike">
                <a:solidFill>
                  <a:srgbClr val="000000"/>
                </a:solidFill>
                <a:latin typeface="Arial"/>
              </a:rPr>
              <a:t>结构体通过</a:t>
            </a:r>
            <a:r>
              <a:rPr b="0" lang="en-US" sz="2600" spc="-1" strike="noStrike">
                <a:solidFill>
                  <a:srgbClr val="000000"/>
                </a:solidFill>
                <a:latin typeface="Arial"/>
              </a:rPr>
              <a:t>.</a:t>
            </a:r>
            <a:r>
              <a:rPr b="0" lang="zh-CN" sz="2600" spc="-1" strike="noStrike">
                <a:solidFill>
                  <a:srgbClr val="000000"/>
                </a:solidFill>
                <a:latin typeface="Arial"/>
              </a:rPr>
              <a:t>号访问其成员变量</a:t>
            </a:r>
            <a:endParaRPr b="0" lang="en-US" sz="2600" spc="-1" strike="noStrike">
              <a:solidFill>
                <a:srgbClr val="000000"/>
              </a:solidFill>
              <a:latin typeface="Arial"/>
            </a:endParaRPr>
          </a:p>
          <a:p>
            <a:pPr indent="0">
              <a:lnSpc>
                <a:spcPct val="100000"/>
              </a:lnSpc>
              <a:buNone/>
              <a:tabLst>
                <a:tab algn="l" pos="0"/>
              </a:tabLst>
            </a:pPr>
            <a:r>
              <a:rPr b="0" lang="zh-CN" sz="2600" spc="-1" strike="noStrike">
                <a:solidFill>
                  <a:srgbClr val="000000"/>
                </a:solidFill>
                <a:latin typeface="Arial"/>
              </a:rPr>
              <a:t>除此之外在使用上与其他变量无异</a:t>
            </a:r>
            <a:endParaRPr b="0" lang="en-US" sz="2600" spc="-1" strike="noStrike">
              <a:solidFill>
                <a:srgbClr val="000000"/>
              </a:solidFill>
              <a:latin typeface="Arial"/>
            </a:endParaRPr>
          </a:p>
          <a:p>
            <a:pPr indent="0">
              <a:lnSpc>
                <a:spcPct val="100000"/>
              </a:lnSpc>
              <a:buNone/>
              <a:tabLst>
                <a:tab algn="l" pos="0"/>
              </a:tabLst>
            </a:pPr>
            <a:r>
              <a:rPr b="0" lang="zh-CN" sz="2600" spc="-1" strike="noStrike">
                <a:solidFill>
                  <a:srgbClr val="000000"/>
                </a:solidFill>
                <a:latin typeface="Arial"/>
              </a:rPr>
              <a:t>这便是一种抽象，你不需要知道结构体这一特性是如何实现的，你只需要知道怎么用就好。</a:t>
            </a:r>
            <a:endParaRPr b="0" lang="en-US" sz="2600" spc="-1" strike="noStrike">
              <a:solidFill>
                <a:srgbClr val="000000"/>
              </a:solidFill>
              <a:latin typeface="Arial"/>
            </a:endParaRPr>
          </a:p>
          <a:p>
            <a:pPr indent="0">
              <a:lnSpc>
                <a:spcPct val="100000"/>
              </a:lnSpc>
              <a:buNone/>
              <a:tabLst>
                <a:tab algn="l" pos="0"/>
              </a:tabLst>
            </a:pPr>
            <a:r>
              <a:rPr b="0" lang="zh-CN" sz="2600" spc="-1" strike="noStrike">
                <a:solidFill>
                  <a:srgbClr val="000000"/>
                </a:solidFill>
                <a:latin typeface="Arial"/>
              </a:rPr>
              <a:t>当然，下面我们仍然会介绍，结构体的内部实现</a:t>
            </a:r>
            <a:endParaRPr b="0" lang="en-US" sz="2600" spc="-1" strike="noStrike">
              <a:solidFill>
                <a:srgbClr val="000000"/>
              </a:solidFill>
              <a:latin typeface="Arial"/>
            </a:endParaRPr>
          </a:p>
        </p:txBody>
      </p:sp>
      <p:pic>
        <p:nvPicPr>
          <p:cNvPr id="1640" name="" descr=""/>
          <p:cNvPicPr/>
          <p:nvPr/>
        </p:nvPicPr>
        <p:blipFill>
          <a:blip r:embed="rId1"/>
          <a:stretch/>
        </p:blipFill>
        <p:spPr>
          <a:xfrm>
            <a:off x="1366560" y="42120"/>
            <a:ext cx="9580320" cy="6837120"/>
          </a:xfrm>
          <a:prstGeom prst="rect">
            <a:avLst/>
          </a:prstGeom>
          <a:ln w="0">
            <a:noFill/>
          </a:ln>
        </p:spPr>
      </p:pic>
      <p:sp>
        <p:nvSpPr>
          <p:cNvPr id="4" name="PlaceHolder 3"/>
          <p:cNvSpPr>
            <a:spLocks noGrp="1"/>
          </p:cNvSpPr>
          <p:nvPr>
            <p:ph type="sldNum" idx="96"/>
          </p:nvPr>
        </p:nvSpPr>
        <p:spPr/>
        <p:txBody>
          <a:bodyPr/>
          <a:p>
            <a:fld id="{B7301D06-B913-4E74-8A0F-70C69C3AB775}"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1"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结构体与指针</a:t>
            </a:r>
            <a:endParaRPr b="0" lang="en-US" sz="1800" spc="-1" strike="noStrike">
              <a:solidFill>
                <a:srgbClr val="000000"/>
              </a:solidFill>
              <a:latin typeface="Arial"/>
            </a:endParaRPr>
          </a:p>
        </p:txBody>
      </p:sp>
      <p:sp>
        <p:nvSpPr>
          <p:cNvPr id="1642"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指向结构体的指针依旧是指向结构体所在空间然后去解释这片空间的内容，定义与其他类型无异。</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借助结构体指针访问成员变量时，有以下两种方式：</a:t>
            </a: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p:txBody>
      </p:sp>
      <p:pic>
        <p:nvPicPr>
          <p:cNvPr id="1643" name="" descr=""/>
          <p:cNvPicPr/>
          <p:nvPr/>
        </p:nvPicPr>
        <p:blipFill>
          <a:blip r:embed="rId1"/>
          <a:stretch/>
        </p:blipFill>
        <p:spPr>
          <a:xfrm>
            <a:off x="1004400" y="2394720"/>
            <a:ext cx="10304280" cy="2131920"/>
          </a:xfrm>
          <a:prstGeom prst="rect">
            <a:avLst/>
          </a:prstGeom>
          <a:ln w="0">
            <a:noFill/>
          </a:ln>
        </p:spPr>
      </p:pic>
      <p:sp>
        <p:nvSpPr>
          <p:cNvPr id="4" name="PlaceHolder 3"/>
          <p:cNvSpPr>
            <a:spLocks noGrp="1"/>
          </p:cNvSpPr>
          <p:nvPr>
            <p:ph type="sldNum" idx="99"/>
          </p:nvPr>
        </p:nvSpPr>
        <p:spPr/>
        <p:txBody>
          <a:bodyPr/>
          <a:p>
            <a:fld id="{27AA5FE2-D48F-4FE6-957D-AA54E61E7D7F}"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4"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结构体的本质——空间分配</a:t>
            </a:r>
            <a:endParaRPr b="0" lang="en-US" sz="1800" spc="-1" strike="noStrike">
              <a:solidFill>
                <a:srgbClr val="000000"/>
              </a:solidFill>
              <a:latin typeface="Arial"/>
            </a:endParaRPr>
          </a:p>
        </p:txBody>
      </p:sp>
      <p:sp>
        <p:nvSpPr>
          <p:cNvPr id="1645"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与其他类型一样，结构体申请了一片空间，并对这片空间做出了解释，只是结构体在一片空间中解释了多个变量。为此，编译器在解释结构体时，需要计算各个成员从基址开始的偏移量，将基址施加偏移量后的地址解释为该成员变量的地址。</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出于内存访问效率要求，结构体的各个成员还存在内存对齐要求。这导致结构体的大小有时不等于各个成员大小之和。此处供感兴趣的同学自行了解。</a:t>
            </a:r>
            <a:endParaRPr b="0" lang="en-US" sz="1800" spc="-1" strike="noStrike">
              <a:solidFill>
                <a:srgbClr val="000000"/>
              </a:solidFill>
              <a:latin typeface="Arial"/>
            </a:endParaRPr>
          </a:p>
        </p:txBody>
      </p:sp>
      <p:sp>
        <p:nvSpPr>
          <p:cNvPr id="4" name="PlaceHolder 3"/>
          <p:cNvSpPr>
            <a:spLocks noGrp="1"/>
          </p:cNvSpPr>
          <p:nvPr>
            <p:ph type="sldNum" idx="102"/>
          </p:nvPr>
        </p:nvSpPr>
        <p:spPr/>
        <p:txBody>
          <a:bodyPr/>
          <a:p>
            <a:fld id="{C76C5E93-C8B2-4091-B256-526B3A690D10}"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6"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结构体的本质——参数传递</a:t>
            </a:r>
            <a:endParaRPr b="0" lang="en-US" sz="1800" spc="-1" strike="noStrike">
              <a:solidFill>
                <a:srgbClr val="000000"/>
              </a:solidFill>
              <a:latin typeface="Arial"/>
            </a:endParaRPr>
          </a:p>
        </p:txBody>
      </p:sp>
      <p:sp>
        <p:nvSpPr>
          <p:cNvPr id="1647"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在计算机中，内存是分层级的，效率越高的内存数量越稀少，反之亦然。在</a:t>
            </a:r>
            <a:r>
              <a:rPr b="0" lang="en-US" sz="3200" spc="-1" strike="noStrike">
                <a:solidFill>
                  <a:srgbClr val="000000"/>
                </a:solidFill>
                <a:latin typeface="Arial"/>
              </a:rPr>
              <a:t>x86_64</a:t>
            </a:r>
            <a:r>
              <a:rPr b="0" lang="zh-CN" sz="3200" spc="-1" strike="noStrike">
                <a:solidFill>
                  <a:srgbClr val="000000"/>
                </a:solidFill>
                <a:latin typeface="Arial"/>
              </a:rPr>
              <a:t>架构下，仅有六个寄存器用于传递函数参数，而且每个寄存器仅能容纳</a:t>
            </a:r>
            <a:r>
              <a:rPr b="0" lang="en-US" sz="3200" spc="-1" strike="noStrike">
                <a:solidFill>
                  <a:srgbClr val="000000"/>
                </a:solidFill>
                <a:latin typeface="Arial"/>
              </a:rPr>
              <a:t>64bit</a:t>
            </a:r>
            <a:r>
              <a:rPr b="0" lang="zh-CN" sz="3200" spc="-1" strike="noStrike">
                <a:solidFill>
                  <a:srgbClr val="000000"/>
                </a:solidFill>
                <a:latin typeface="Arial"/>
              </a:rPr>
              <a:t>的数据。也就是说，当你调用超过六个参数时，会有参数不通过寄存器传递，导致程序效率变低。这些多余的参数会放置在名为栈的一片内存区域，也是通过记录偏移量来访问这些参数。</a:t>
            </a:r>
            <a:endParaRPr b="0" lang="en-US" sz="3200" spc="-1" strike="noStrike">
              <a:solidFill>
                <a:srgbClr val="000000"/>
              </a:solidFill>
              <a:latin typeface="Arial"/>
            </a:endParaRPr>
          </a:p>
        </p:txBody>
      </p:sp>
      <p:sp>
        <p:nvSpPr>
          <p:cNvPr id="4" name="PlaceHolder 3"/>
          <p:cNvSpPr>
            <a:spLocks noGrp="1"/>
          </p:cNvSpPr>
          <p:nvPr>
            <p:ph type="sldNum" idx="105"/>
          </p:nvPr>
        </p:nvSpPr>
        <p:spPr/>
        <p:txBody>
          <a:bodyPr/>
          <a:p>
            <a:fld id="{6ACF4856-5200-45CA-A8BB-088A8E856EA5}"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3"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zh-CN" sz="4400" spc="-1" strike="noStrike">
                <a:solidFill>
                  <a:schemeClr val="dk1"/>
                </a:solidFill>
                <a:latin typeface="等线 Light"/>
              </a:rPr>
              <a:t>变量名、变量值与指针</a:t>
            </a:r>
            <a:endParaRPr b="0" lang="en-US" sz="4400" spc="-1" strike="noStrike">
              <a:solidFill>
                <a:srgbClr val="000000"/>
              </a:solidFill>
              <a:latin typeface="Arial"/>
            </a:endParaRPr>
          </a:p>
        </p:txBody>
      </p:sp>
      <p:sp>
        <p:nvSpPr>
          <p:cNvPr id="1554"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90000"/>
              </a:lnSpc>
              <a:spcBef>
                <a:spcPts val="1417"/>
              </a:spcBef>
              <a:buNone/>
              <a:tabLst>
                <a:tab algn="l" pos="0"/>
              </a:tabLst>
            </a:pPr>
            <a:r>
              <a:rPr b="0" lang="zh-CN" sz="2800" spc="-1" strike="noStrike">
                <a:solidFill>
                  <a:schemeClr val="dk1"/>
                </a:solidFill>
                <a:latin typeface="等线"/>
              </a:rPr>
              <a:t>在之前的学习中我们了解到，</a:t>
            </a:r>
            <a:r>
              <a:rPr b="0" lang="en-US" sz="2800" spc="-1" strike="noStrike">
                <a:solidFill>
                  <a:schemeClr val="dk1"/>
                </a:solidFill>
                <a:latin typeface="等线"/>
              </a:rPr>
              <a:t>C</a:t>
            </a:r>
            <a:r>
              <a:rPr b="0" lang="zh-CN" sz="2800" spc="-1" strike="noStrike">
                <a:solidFill>
                  <a:schemeClr val="dk1"/>
                </a:solidFill>
                <a:latin typeface="等线"/>
              </a:rPr>
              <a:t>语言是对过程的描述，而编译器负责将这些描述“翻译”为机器语言，那么，当我们定义一个变量时，对编译器而言，有什么意义？</a:t>
            </a:r>
            <a:endParaRPr b="0" lang="en-US" sz="2800" spc="-1" strike="noStrike">
              <a:solidFill>
                <a:srgbClr val="000000"/>
              </a:solidFill>
              <a:latin typeface="Arial"/>
            </a:endParaRPr>
          </a:p>
          <a:p>
            <a:pPr marL="432000" indent="0">
              <a:lnSpc>
                <a:spcPct val="90000"/>
              </a:lnSpc>
              <a:spcBef>
                <a:spcPts val="1417"/>
              </a:spcBef>
              <a:buNone/>
              <a:tabLst>
                <a:tab algn="l" pos="0"/>
              </a:tabLst>
            </a:pPr>
            <a:r>
              <a:rPr b="0" lang="zh-CN" sz="2800" spc="-1" strike="noStrike">
                <a:solidFill>
                  <a:schemeClr val="dk1"/>
                </a:solidFill>
                <a:latin typeface="等线"/>
              </a:rPr>
              <a:t>假设，我们为所有变量都分配了一个内存空间（事实上，编译器会将一些功能简单生命周期短暂的变量直接使用寄存器实现其功能，而不为其分配空间（有趣的事实，</a:t>
            </a:r>
            <a:r>
              <a:rPr b="0" lang="en-US" sz="2800" spc="-1" strike="noStrike">
                <a:solidFill>
                  <a:schemeClr val="dk1"/>
                </a:solidFill>
                <a:latin typeface="等线"/>
              </a:rPr>
              <a:t>C</a:t>
            </a:r>
            <a:r>
              <a:rPr b="0" lang="zh-CN" sz="2800" spc="-1" strike="noStrike">
                <a:solidFill>
                  <a:schemeClr val="dk1"/>
                </a:solidFill>
                <a:latin typeface="等线"/>
              </a:rPr>
              <a:t>语言提供了</a:t>
            </a:r>
            <a:r>
              <a:rPr b="0" lang="en-US" sz="2800" spc="-1" strike="noStrike">
                <a:solidFill>
                  <a:schemeClr val="dk1"/>
                </a:solidFill>
                <a:latin typeface="等线"/>
              </a:rPr>
              <a:t>register</a:t>
            </a:r>
            <a:r>
              <a:rPr b="0" lang="zh-CN" sz="2800" spc="-1" strike="noStrike">
                <a:solidFill>
                  <a:schemeClr val="dk1"/>
                </a:solidFill>
                <a:latin typeface="等线"/>
              </a:rPr>
              <a:t>关键字，使程序员有办法告知编译器这个变量可以直接存储在寄存器中（更有趣的事实，编译器可以忽略 </a:t>
            </a:r>
            <a:r>
              <a:rPr b="0" lang="en-US" sz="2800" spc="-1" strike="noStrike">
                <a:solidFill>
                  <a:schemeClr val="dk1"/>
                </a:solidFill>
                <a:latin typeface="等线"/>
              </a:rPr>
              <a:t>register </a:t>
            </a:r>
            <a:r>
              <a:rPr b="0" lang="zh-CN" sz="2800" spc="-1" strike="noStrike">
                <a:solidFill>
                  <a:schemeClr val="dk1"/>
                </a:solidFill>
                <a:latin typeface="等线"/>
              </a:rPr>
              <a:t>关键字，因为它最终拥有存储变量的决定权，在</a:t>
            </a:r>
            <a:r>
              <a:rPr b="0" lang="en-US" sz="2800" spc="-1" strike="noStrike">
                <a:solidFill>
                  <a:schemeClr val="dk1"/>
                </a:solidFill>
                <a:latin typeface="等线"/>
              </a:rPr>
              <a:t>C</a:t>
            </a:r>
            <a:r>
              <a:rPr b="0" lang="zh-CN" sz="2800" spc="-1" strike="noStrike">
                <a:solidFill>
                  <a:schemeClr val="dk1"/>
                </a:solidFill>
                <a:latin typeface="等线"/>
              </a:rPr>
              <a:t>语言中有许多企图与编译器传递信息的关键字，然而现代</a:t>
            </a:r>
            <a:r>
              <a:rPr b="0" lang="en-US" sz="2800" spc="-1" strike="noStrike">
                <a:solidFill>
                  <a:schemeClr val="dk1"/>
                </a:solidFill>
                <a:latin typeface="等线"/>
              </a:rPr>
              <a:t>C</a:t>
            </a:r>
            <a:r>
              <a:rPr b="0" lang="zh-CN" sz="2800" spc="-1" strike="noStrike">
                <a:solidFill>
                  <a:schemeClr val="dk1"/>
                </a:solidFill>
                <a:latin typeface="等线"/>
              </a:rPr>
              <a:t>语言编译器基本都不听）））</a:t>
            </a:r>
            <a:endParaRPr b="0" lang="en-US" sz="2800" spc="-1" strike="noStrike">
              <a:solidFill>
                <a:srgbClr val="000000"/>
              </a:solidFill>
              <a:latin typeface="Arial"/>
            </a:endParaRPr>
          </a:p>
        </p:txBody>
      </p:sp>
      <p:pic>
        <p:nvPicPr>
          <p:cNvPr id="1555" name="" descr=""/>
          <p:cNvPicPr/>
          <p:nvPr/>
        </p:nvPicPr>
        <p:blipFill>
          <a:blip r:embed="rId1"/>
          <a:stretch/>
        </p:blipFill>
        <p:spPr>
          <a:xfrm>
            <a:off x="5760000" y="1278000"/>
            <a:ext cx="5397480" cy="5577480"/>
          </a:xfrm>
          <a:prstGeom prst="rect">
            <a:avLst/>
          </a:prstGeom>
          <a:ln w="0">
            <a:noFill/>
          </a:ln>
        </p:spPr>
      </p:pic>
      <p:sp>
        <p:nvSpPr>
          <p:cNvPr id="4" name="PlaceHolder 3"/>
          <p:cNvSpPr>
            <a:spLocks noGrp="1"/>
          </p:cNvSpPr>
          <p:nvPr>
            <p:ph type="sldNum" idx="39"/>
          </p:nvPr>
        </p:nvSpPr>
        <p:spPr/>
        <p:txBody>
          <a:bodyPr/>
          <a:p>
            <a:fld id="{B06DD7EC-EDFF-4DE3-9A36-F854EAD64631}" type="slidenum">
              <a:t>4</a:t>
            </a:fld>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6">
                                  <p:stCondLst>
                                    <p:cond delay="0"/>
                                  </p:stCondLst>
                                  <p:childTnLst>
                                    <p:set>
                                      <p:cBhvr>
                                        <p:cTn id="6" fill="hold">
                                          <p:stCondLst>
                                            <p:cond delay="0"/>
                                          </p:stCondLst>
                                        </p:cTn>
                                        <p:tgtEl>
                                          <p:spTgt spid="1555"/>
                                        </p:tgtEl>
                                        <p:attrNameLst>
                                          <p:attrName>style.visibility</p:attrName>
                                        </p:attrNameLst>
                                      </p:cBhvr>
                                      <p:to>
                                        <p:strVal val="visible"/>
                                      </p:to>
                                    </p:set>
                                    <p:animEffect filter="wipe(up)" transition="in">
                                      <p:cBhvr additive="repl">
                                        <p:cTn id="7" dur="290">
                                          <p:stCondLst>
                                            <p:cond delay="0"/>
                                          </p:stCondLst>
                                        </p:cTn>
                                        <p:tgtEl>
                                          <p:spTgt spid="1555"/>
                                        </p:tgtEl>
                                      </p:cBhvr>
                                    </p:animEffect>
                                    <p:anim calcmode="lin" valueType="num">
                                      <p:cBhvr additive="repl">
                                        <p:cTn id="8" dur="911">
                                          <p:stCondLst>
                                            <p:cond delay="0"/>
                                          </p:stCondLst>
                                        </p:cTn>
                                        <p:tgtEl>
                                          <p:spTgt spid="1555"/>
                                        </p:tgtEl>
                                        <p:attrNameLst>
                                          <p:attrName>ppt_x</p:attrName>
                                        </p:attrNameLst>
                                      </p:cBhvr>
                                      <p:tavLst>
                                        <p:tav tm="0">
                                          <p:val>
                                            <p:strVal val="#ppt_x-0.25"/>
                                          </p:val>
                                        </p:tav>
                                        <p:tav tm="100000">
                                          <p:val>
                                            <p:strVal val="#ppt_x"/>
                                          </p:val>
                                        </p:tav>
                                      </p:tavLst>
                                    </p:anim>
                                    <p:anim calcmode="lin" valueType="num">
                                      <p:cBhvr additive="repl">
                                        <p:cTn id="9" dur="332">
                                          <p:stCondLst>
                                            <p:cond delay="0"/>
                                          </p:stCondLst>
                                        </p:cTn>
                                        <p:tgtEl>
                                          <p:spTgt spid="1555"/>
                                        </p:tgtEl>
                                        <p:attrNameLst>
                                          <p:attrName>ppt_y</p:attrName>
                                        </p:attrNameLst>
                                      </p:cBhvr>
                                      <p:tavLst>
                                        <p:tav fmla="y-sin(pi*$)/3" tm="0">
                                          <p:val>
                                            <p:strVal val="0.5"/>
                                          </p:val>
                                        </p:tav>
                                        <p:tav fmla="y-sin(pi*$)/3" tm="100000">
                                          <p:val>
                                            <p:strVal val="1"/>
                                          </p:val>
                                        </p:tav>
                                      </p:tavLst>
                                    </p:anim>
                                    <p:anim calcmode="lin" valueType="num">
                                      <p:cBhvr additive="repl">
                                        <p:cTn id="10" dur="332">
                                          <p:stCondLst>
                                            <p:cond delay="332"/>
                                          </p:stCondLst>
                                        </p:cTn>
                                        <p:tgtEl>
                                          <p:spTgt spid="1555"/>
                                        </p:tgtEl>
                                        <p:attrNameLst>
                                          <p:attrName>ppt_y</p:attrName>
                                        </p:attrNameLst>
                                      </p:cBhvr>
                                      <p:tavLst>
                                        <p:tav fmla="y-sin(pi*$)/9" tm="0">
                                          <p:val>
                                            <p:strVal val="0"/>
                                          </p:val>
                                        </p:tav>
                                        <p:tav fmla="y-sin(pi*$)/9" tm="100000">
                                          <p:val>
                                            <p:strVal val="1"/>
                                          </p:val>
                                        </p:tav>
                                      </p:tavLst>
                                    </p:anim>
                                    <p:anim calcmode="lin" valueType="num">
                                      <p:cBhvr additive="repl">
                                        <p:cTn id="11" dur="166">
                                          <p:stCondLst>
                                            <p:cond delay="662"/>
                                          </p:stCondLst>
                                        </p:cTn>
                                        <p:tgtEl>
                                          <p:spTgt spid="1555"/>
                                        </p:tgtEl>
                                        <p:attrNameLst>
                                          <p:attrName>ppt_y</p:attrName>
                                        </p:attrNameLst>
                                      </p:cBhvr>
                                      <p:tavLst>
                                        <p:tav fmla="y-sin(pi*$)/27" tm="0">
                                          <p:val>
                                            <p:strVal val="0"/>
                                          </p:val>
                                        </p:tav>
                                        <p:tav fmla="y-sin(pi*$)/27" tm="100000">
                                          <p:val>
                                            <p:strVal val="1"/>
                                          </p:val>
                                        </p:tav>
                                      </p:tavLst>
                                    </p:anim>
                                    <p:anim calcmode="lin" valueType="num">
                                      <p:cBhvr additive="repl">
                                        <p:cTn id="12" dur="82">
                                          <p:stCondLst>
                                            <p:cond delay="827"/>
                                          </p:stCondLst>
                                        </p:cTn>
                                        <p:tgtEl>
                                          <p:spTgt spid="1555"/>
                                        </p:tgtEl>
                                        <p:attrNameLst>
                                          <p:attrName>ppt_y</p:attrName>
                                        </p:attrNameLst>
                                      </p:cBhvr>
                                      <p:tavLst>
                                        <p:tav fmla="y-sin(pi*$)/81" tm="0">
                                          <p:val>
                                            <p:strVal val="0"/>
                                          </p:val>
                                        </p:tav>
                                        <p:tav fmla="y-sin(pi*$)/81" tm="100000">
                                          <p:val>
                                            <p:strVal val="1"/>
                                          </p:val>
                                        </p:tav>
                                      </p:tavLst>
                                    </p:anim>
                                    <p:animScale>
                                      <p:cBhvr>
                                        <p:cTn id="13" dur="13" fill="hold">
                                          <p:stCondLst>
                                            <p:cond delay="324"/>
                                          </p:stCondLst>
                                        </p:cTn>
                                        <p:tgtEl>
                                          <p:spTgt spid="1555"/>
                                        </p:tgtEl>
                                      </p:cBhvr>
                                      <p:to x="100000" y="60000"/>
                                    </p:animScale>
                                    <p:animScale>
                                      <p:cBhvr>
                                        <p:cTn id="14" dur="83" fill="hold">
                                          <p:stCondLst>
                                            <p:cond delay="338"/>
                                          </p:stCondLst>
                                        </p:cTn>
                                        <p:tgtEl>
                                          <p:spTgt spid="1555"/>
                                        </p:tgtEl>
                                      </p:cBhvr>
                                      <p:to x="100000" y="100000"/>
                                    </p:animScale>
                                    <p:animScale>
                                      <p:cBhvr>
                                        <p:cTn id="15" dur="13" fill="hold">
                                          <p:stCondLst>
                                            <p:cond delay="656"/>
                                          </p:stCondLst>
                                        </p:cTn>
                                        <p:tgtEl>
                                          <p:spTgt spid="1555"/>
                                        </p:tgtEl>
                                      </p:cBhvr>
                                      <p:to x="100000" y="80000"/>
                                    </p:animScale>
                                    <p:animScale>
                                      <p:cBhvr>
                                        <p:cTn id="16" dur="83" fill="hold">
                                          <p:stCondLst>
                                            <p:cond delay="669"/>
                                          </p:stCondLst>
                                        </p:cTn>
                                        <p:tgtEl>
                                          <p:spTgt spid="1555"/>
                                        </p:tgtEl>
                                      </p:cBhvr>
                                      <p:to x="100000" y="100000"/>
                                    </p:animScale>
                                    <p:animScale>
                                      <p:cBhvr>
                                        <p:cTn id="17" dur="13" fill="hold">
                                          <p:stCondLst>
                                            <p:cond delay="821"/>
                                          </p:stCondLst>
                                        </p:cTn>
                                        <p:tgtEl>
                                          <p:spTgt spid="1555"/>
                                        </p:tgtEl>
                                      </p:cBhvr>
                                      <p:to x="100000" y="90000"/>
                                    </p:animScale>
                                    <p:animScale>
                                      <p:cBhvr>
                                        <p:cTn id="18" dur="83" fill="hold">
                                          <p:stCondLst>
                                            <p:cond delay="834"/>
                                          </p:stCondLst>
                                        </p:cTn>
                                        <p:tgtEl>
                                          <p:spTgt spid="1555"/>
                                        </p:tgtEl>
                                      </p:cBhvr>
                                      <p:to x="100000" y="100000"/>
                                    </p:animScale>
                                    <p:animScale>
                                      <p:cBhvr>
                                        <p:cTn id="19" dur="13" fill="hold">
                                          <p:stCondLst>
                                            <p:cond delay="904"/>
                                          </p:stCondLst>
                                        </p:cTn>
                                        <p:tgtEl>
                                          <p:spTgt spid="1555"/>
                                        </p:tgtEl>
                                      </p:cBhvr>
                                      <p:to x="100000" y="95000"/>
                                    </p:animScale>
                                    <p:animScale>
                                      <p:cBhvr>
                                        <p:cTn id="20" dur="83" fill="hold">
                                          <p:stCondLst>
                                            <p:cond delay="917"/>
                                          </p:stCondLst>
                                        </p:cTn>
                                        <p:tgtEl>
                                          <p:spTgt spid="1555"/>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8" name="PlaceHolder 1"/>
          <p:cNvSpPr>
            <a:spLocks noGrp="1"/>
          </p:cNvSpPr>
          <p:nvPr>
            <p:ph type="title"/>
          </p:nvPr>
        </p:nvSpPr>
        <p:spPr>
          <a:xfrm>
            <a:off x="239400" y="445680"/>
            <a:ext cx="10512720" cy="66924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结构体的本质——参数传递</a:t>
            </a:r>
            <a:endParaRPr b="0" lang="en-US" sz="4400" spc="-1" strike="noStrike">
              <a:solidFill>
                <a:srgbClr val="000000"/>
              </a:solidFill>
              <a:latin typeface="Arial"/>
            </a:endParaRPr>
          </a:p>
        </p:txBody>
      </p:sp>
      <p:sp>
        <p:nvSpPr>
          <p:cNvPr id="1649"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对于结构体而言，如果你传递的是结构体指针，那么可以存放于寄存器内。但是如果传递的是结构体本身，它大概率是放在堆栈中的，因为寄存器无法容纳其大小。</a:t>
            </a:r>
            <a:endParaRPr b="0" lang="en-US" sz="18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c9211e"/>
                </a:solidFill>
                <a:highlight>
                  <a:srgbClr val="ffff00"/>
                </a:highlight>
                <a:latin typeface="Arial"/>
              </a:rPr>
              <a:t>然而！</a:t>
            </a:r>
            <a:r>
              <a:rPr b="0" lang="zh-CN" sz="3200" spc="-1" strike="noStrike">
                <a:solidFill>
                  <a:srgbClr val="000000"/>
                </a:solidFill>
                <a:latin typeface="Arial"/>
              </a:rPr>
              <a:t>编译器对你的代码有着最终解释权。就算你传递的是结构体本身，编译器确信你的代码没有没有对结构体修改于是解释为传递指针。又或者你的结构体成员很少，于是编译器将其拆分到多个寄存器进行传递。</a:t>
            </a:r>
            <a:endParaRPr b="0" lang="en-US" sz="3200" spc="-1" strike="noStrike">
              <a:solidFill>
                <a:srgbClr val="000000"/>
              </a:solidFill>
              <a:latin typeface="Arial"/>
            </a:endParaRPr>
          </a:p>
        </p:txBody>
      </p:sp>
      <p:sp>
        <p:nvSpPr>
          <p:cNvPr id="4" name="PlaceHolder 3"/>
          <p:cNvSpPr>
            <a:spLocks noGrp="1"/>
          </p:cNvSpPr>
          <p:nvPr>
            <p:ph type="sldNum" idx="108"/>
          </p:nvPr>
        </p:nvSpPr>
        <p:spPr/>
        <p:txBody>
          <a:bodyPr/>
          <a:p>
            <a:fld id="{45F30F87-14D3-4F5D-BAAA-4084FE7386AF}"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0"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结构体的本质</a:t>
            </a:r>
            <a:endParaRPr b="0" lang="en-US" sz="1800" spc="-1" strike="noStrike">
              <a:solidFill>
                <a:srgbClr val="000000"/>
              </a:solidFill>
              <a:latin typeface="Arial"/>
            </a:endParaRPr>
          </a:p>
        </p:txBody>
      </p:sp>
      <p:sp>
        <p:nvSpPr>
          <p:cNvPr id="1651"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最终，我们发现，结构体依旧是一片空间、一段位值、一种解释。</a:t>
            </a:r>
            <a:endParaRPr b="0" lang="en-US" sz="1800" spc="-1" strike="noStrike">
              <a:solidFill>
                <a:srgbClr val="000000"/>
              </a:solidFill>
              <a:latin typeface="Arial"/>
            </a:endParaRPr>
          </a:p>
        </p:txBody>
      </p:sp>
      <p:pic>
        <p:nvPicPr>
          <p:cNvPr id="1652" name="" descr=""/>
          <p:cNvPicPr/>
          <p:nvPr/>
        </p:nvPicPr>
        <p:blipFill>
          <a:blip r:embed="rId1"/>
          <a:stretch/>
        </p:blipFill>
        <p:spPr>
          <a:xfrm>
            <a:off x="3622680" y="3427560"/>
            <a:ext cx="2855880" cy="2151000"/>
          </a:xfrm>
          <a:prstGeom prst="rect">
            <a:avLst/>
          </a:prstGeom>
          <a:ln w="0">
            <a:noFill/>
          </a:ln>
        </p:spPr>
      </p:pic>
      <p:sp>
        <p:nvSpPr>
          <p:cNvPr id="4" name="PlaceHolder 3"/>
          <p:cNvSpPr>
            <a:spLocks noGrp="1"/>
          </p:cNvSpPr>
          <p:nvPr>
            <p:ph type="sldNum" idx="111"/>
          </p:nvPr>
        </p:nvSpPr>
        <p:spPr/>
        <p:txBody>
          <a:bodyPr/>
          <a:p>
            <a:fld id="{FDB73B99-B18A-4AD0-9985-D2B9425520E7}"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3"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gn="ctr">
              <a:lnSpc>
                <a:spcPct val="100000"/>
              </a:lnSpc>
              <a:buNone/>
              <a:tabLst>
                <a:tab algn="l" pos="0"/>
              </a:tabLst>
            </a:pPr>
            <a:r>
              <a:rPr b="0" lang="en-US" sz="4400" spc="-1" strike="noStrike">
                <a:solidFill>
                  <a:srgbClr val="000000"/>
                </a:solidFill>
                <a:latin typeface="Arial"/>
              </a:rPr>
              <a:t>Break Time</a:t>
            </a:r>
            <a:endParaRPr b="0" lang="en-US" sz="4400" spc="-1" strike="noStrike">
              <a:solidFill>
                <a:srgbClr val="000000"/>
              </a:solidFill>
              <a:latin typeface="Arial"/>
            </a:endParaRPr>
          </a:p>
        </p:txBody>
      </p:sp>
      <p:sp>
        <p:nvSpPr>
          <p:cNvPr id="1654"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家人们，谁懂啊，一整个无语住大事件😶。就是说，本仙女今天美美写代码，铁汁们我真的喜欢写代码所以一整个厨力放出🤓，写出来的代码真是绝绝子👍，可读性好到跺脚脚😍。结果编译的时候遇到一个下头编译器😅，居然用</a:t>
            </a:r>
            <a:r>
              <a:rPr b="0" lang="en-US" sz="3200" spc="-1" strike="noStrike">
                <a:solidFill>
                  <a:srgbClr val="000000"/>
                </a:solidFill>
                <a:latin typeface="Arial"/>
              </a:rPr>
              <a:t>UB</a:t>
            </a:r>
            <a:r>
              <a:rPr b="0" lang="zh-CN" sz="3200" spc="-1" strike="noStrike">
                <a:solidFill>
                  <a:srgbClr val="000000"/>
                </a:solidFill>
                <a:latin typeface="Arial"/>
              </a:rPr>
              <a:t>当借口然后把我的代码解释得乱七八糟🤮。我发现，有的编译器他爹味真的很重，我自己写的代码，最后怎么解释都是听他的，我真的会谢😡！家人们，咱就是说谁来帮我评评理啊👨‍⚖️！这编译器真下头🦐！拜托某些编译器🙏，真的🥺，爹味别太重😓。</a:t>
            </a:r>
            <a:endParaRPr b="0" lang="en-US" sz="3200" spc="-1" strike="noStrike">
              <a:solidFill>
                <a:srgbClr val="000000"/>
              </a:solidFill>
              <a:latin typeface="Arial"/>
            </a:endParaRPr>
          </a:p>
        </p:txBody>
      </p:sp>
      <p:sp>
        <p:nvSpPr>
          <p:cNvPr id="4" name="PlaceHolder 3"/>
          <p:cNvSpPr>
            <a:spLocks noGrp="1"/>
          </p:cNvSpPr>
          <p:nvPr>
            <p:ph type="sldNum" idx="114"/>
          </p:nvPr>
        </p:nvSpPr>
        <p:spPr/>
        <p:txBody>
          <a:bodyPr/>
          <a:p>
            <a:fld id="{F504435C-943E-4A69-9B74-204AE53B6E8F}"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5"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为何需要</a:t>
            </a:r>
            <a:r>
              <a:rPr b="0" lang="en-US" sz="1800" spc="-1" strike="noStrike">
                <a:solidFill>
                  <a:srgbClr val="000000"/>
                </a:solidFill>
                <a:latin typeface="Arial"/>
              </a:rPr>
              <a:t>malloc</a:t>
            </a:r>
            <a:endParaRPr b="0" lang="en-US" sz="1800" spc="-1" strike="noStrike">
              <a:solidFill>
                <a:srgbClr val="000000"/>
              </a:solidFill>
              <a:latin typeface="Arial"/>
            </a:endParaRPr>
          </a:p>
        </p:txBody>
      </p:sp>
      <p:sp>
        <p:nvSpPr>
          <p:cNvPr id="1656"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继续回到杭电程序设计基础的经典问题，学生管理系统。假设学生总数为</a:t>
            </a:r>
            <a:r>
              <a:rPr b="0" lang="en-US" sz="1800" spc="-1" strike="noStrike">
                <a:solidFill>
                  <a:srgbClr val="000000"/>
                </a:solidFill>
                <a:latin typeface="Arial"/>
              </a:rPr>
              <a:t>1000000</a:t>
            </a:r>
            <a:r>
              <a:rPr b="0" lang="zh-CN" sz="1800" spc="-1" strike="noStrike">
                <a:solidFill>
                  <a:srgbClr val="000000"/>
                </a:solidFill>
                <a:latin typeface="Arial"/>
              </a:rPr>
              <a:t>，但是班级数目最大为</a:t>
            </a:r>
            <a:r>
              <a:rPr b="0" lang="en-US" sz="1800" spc="-1" strike="noStrike">
                <a:solidFill>
                  <a:srgbClr val="000000"/>
                </a:solidFill>
                <a:latin typeface="Arial"/>
              </a:rPr>
              <a:t>100000</a:t>
            </a:r>
            <a:r>
              <a:rPr b="0" lang="zh-CN" sz="1800" spc="-1" strike="noStrike">
                <a:solidFill>
                  <a:srgbClr val="000000"/>
                </a:solidFill>
                <a:latin typeface="Arial"/>
              </a:rPr>
              <a:t>，且不限制每个班级拥有的学生数量。</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此时我们发现，静态的数组已经无法满足我们的需求，定义一个学生数量✖️班级数量的数组是不可行的。</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这时，我们就需要动态内存申请，在</a:t>
            </a:r>
            <a:r>
              <a:rPr b="0" lang="en-US" sz="1800" spc="-1" strike="noStrike">
                <a:solidFill>
                  <a:srgbClr val="000000"/>
                </a:solidFill>
                <a:latin typeface="Arial"/>
              </a:rPr>
              <a:t>C</a:t>
            </a:r>
            <a:r>
              <a:rPr b="0" lang="zh-CN" sz="1800" spc="-1" strike="noStrike">
                <a:solidFill>
                  <a:srgbClr val="000000"/>
                </a:solidFill>
                <a:latin typeface="Arial"/>
              </a:rPr>
              <a:t>语言中我们常用</a:t>
            </a:r>
            <a:r>
              <a:rPr b="0" lang="en-US" sz="1800" spc="-1" strike="noStrike">
                <a:solidFill>
                  <a:srgbClr val="000000"/>
                </a:solidFill>
                <a:latin typeface="Arial"/>
              </a:rPr>
              <a:t>malloc</a:t>
            </a:r>
            <a:r>
              <a:rPr b="0" lang="zh-CN" sz="1800" spc="-1" strike="noStrike">
                <a:solidFill>
                  <a:srgbClr val="000000"/>
                </a:solidFill>
                <a:latin typeface="Arial"/>
              </a:rPr>
              <a:t>或</a:t>
            </a:r>
            <a:r>
              <a:rPr b="0" lang="en-US" sz="1800" spc="-1" strike="noStrike">
                <a:solidFill>
                  <a:srgbClr val="000000"/>
                </a:solidFill>
                <a:latin typeface="Arial"/>
              </a:rPr>
              <a:t>calloc</a:t>
            </a:r>
            <a:r>
              <a:rPr b="0" lang="zh-CN" sz="1800" spc="-1" strike="noStrike">
                <a:solidFill>
                  <a:srgbClr val="000000"/>
                </a:solidFill>
                <a:latin typeface="Arial"/>
              </a:rPr>
              <a:t>或</a:t>
            </a:r>
            <a:r>
              <a:rPr b="0" lang="en-US" sz="1800" spc="-1" strike="noStrike">
                <a:solidFill>
                  <a:srgbClr val="000000"/>
                </a:solidFill>
                <a:latin typeface="Arial"/>
              </a:rPr>
              <a:t>realloc</a:t>
            </a:r>
            <a:r>
              <a:rPr b="0" lang="zh-CN" sz="1800" spc="-1" strike="noStrike">
                <a:solidFill>
                  <a:srgbClr val="000000"/>
                </a:solidFill>
                <a:latin typeface="Arial"/>
              </a:rPr>
              <a:t>。今天我们着重来讲</a:t>
            </a:r>
            <a:r>
              <a:rPr b="0" lang="en-US" sz="1800" spc="-1" strike="noStrike">
                <a:solidFill>
                  <a:srgbClr val="000000"/>
                </a:solidFill>
                <a:latin typeface="Arial"/>
              </a:rPr>
              <a:t>malloc</a:t>
            </a:r>
            <a:endParaRPr b="0" lang="en-US" sz="1800" spc="-1" strike="noStrike">
              <a:solidFill>
                <a:srgbClr val="000000"/>
              </a:solidFill>
              <a:latin typeface="Arial"/>
            </a:endParaRPr>
          </a:p>
        </p:txBody>
      </p:sp>
      <p:sp>
        <p:nvSpPr>
          <p:cNvPr id="4" name="PlaceHolder 3"/>
          <p:cNvSpPr>
            <a:spLocks noGrp="1"/>
          </p:cNvSpPr>
          <p:nvPr>
            <p:ph type="sldNum" idx="117"/>
          </p:nvPr>
        </p:nvSpPr>
        <p:spPr/>
        <p:txBody>
          <a:bodyPr/>
          <a:p>
            <a:fld id="{C9880764-D365-43DF-851F-9765BC6CB55F}"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7"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en-US" sz="4400" spc="-1" strike="noStrike">
                <a:solidFill>
                  <a:srgbClr val="000000"/>
                </a:solidFill>
                <a:latin typeface="Arial"/>
              </a:rPr>
              <a:t>malloc</a:t>
            </a:r>
            <a:r>
              <a:rPr b="0" lang="zh-CN" sz="4400" spc="-1" strike="noStrike">
                <a:solidFill>
                  <a:srgbClr val="000000"/>
                </a:solidFill>
                <a:latin typeface="Arial"/>
              </a:rPr>
              <a:t>的使用——申请空间</a:t>
            </a:r>
            <a:endParaRPr b="0" lang="en-US" sz="4400" spc="-1" strike="noStrike">
              <a:solidFill>
                <a:srgbClr val="000000"/>
              </a:solidFill>
              <a:latin typeface="Arial"/>
            </a:endParaRPr>
          </a:p>
        </p:txBody>
      </p:sp>
      <p:sp>
        <p:nvSpPr>
          <p:cNvPr id="1658"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en-US" sz="1800" spc="-1" strike="noStrike">
                <a:solidFill>
                  <a:srgbClr val="000000"/>
                </a:solidFill>
                <a:latin typeface="Arial"/>
              </a:rPr>
              <a:t>Void* malloc(size_t size)  </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传入一个无符号数</a:t>
            </a:r>
            <a:r>
              <a:rPr b="0" lang="en-US" sz="1800" spc="-1" strike="noStrike">
                <a:solidFill>
                  <a:srgbClr val="000000"/>
                </a:solidFill>
                <a:latin typeface="Arial"/>
              </a:rPr>
              <a:t>size</a:t>
            </a:r>
            <a:r>
              <a:rPr b="0" lang="zh-CN" sz="1800" spc="-1" strike="noStrike">
                <a:solidFill>
                  <a:srgbClr val="000000"/>
                </a:solidFill>
                <a:latin typeface="Arial"/>
              </a:rPr>
              <a:t>单位为字节</a:t>
            </a:r>
            <a:r>
              <a:rPr b="0" lang="en-US" sz="1800" spc="-1" strike="noStrike">
                <a:solidFill>
                  <a:srgbClr val="000000"/>
                </a:solidFill>
                <a:latin typeface="Arial"/>
              </a:rPr>
              <a:t>B</a:t>
            </a:r>
            <a:r>
              <a:rPr b="0" lang="zh-CN" sz="1800" spc="-1" strike="noStrike">
                <a:solidFill>
                  <a:srgbClr val="000000"/>
                </a:solidFill>
                <a:latin typeface="Arial"/>
              </a:rPr>
              <a:t>，申请对应大小的连续空间后返回指向这段空间开头的</a:t>
            </a:r>
            <a:r>
              <a:rPr b="0" lang="en-US" sz="1800" spc="-1" strike="noStrike">
                <a:solidFill>
                  <a:srgbClr val="000000"/>
                </a:solidFill>
                <a:latin typeface="Arial"/>
              </a:rPr>
              <a:t>void*</a:t>
            </a:r>
            <a:r>
              <a:rPr b="0" lang="zh-CN" sz="1800" spc="-1" strike="noStrike">
                <a:solidFill>
                  <a:srgbClr val="000000"/>
                </a:solidFill>
                <a:latin typeface="Arial"/>
              </a:rPr>
              <a:t>类型指针</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对于系统，它分配了一段空间，将这段空间标记为使用，然后返回其地址。</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对于程序，它将地址解释为指针然后接收。之后通过指针就可以访问这段空间。</a:t>
            </a:r>
            <a:endParaRPr b="0" lang="en-US" sz="1800" spc="-1" strike="noStrike">
              <a:solidFill>
                <a:srgbClr val="000000"/>
              </a:solidFill>
              <a:latin typeface="Arial"/>
            </a:endParaRPr>
          </a:p>
        </p:txBody>
      </p:sp>
      <p:sp>
        <p:nvSpPr>
          <p:cNvPr id="4" name="PlaceHolder 3"/>
          <p:cNvSpPr>
            <a:spLocks noGrp="1"/>
          </p:cNvSpPr>
          <p:nvPr>
            <p:ph type="sldNum" idx="120"/>
          </p:nvPr>
        </p:nvSpPr>
        <p:spPr/>
        <p:txBody>
          <a:bodyPr/>
          <a:p>
            <a:fld id="{C71B232D-CC1D-4DC3-9F5B-23C14F049AF9}"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9"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en-US" sz="1800" spc="-1" strike="noStrike">
                <a:solidFill>
                  <a:srgbClr val="000000"/>
                </a:solidFill>
                <a:latin typeface="Arial"/>
              </a:rPr>
              <a:t>malloc</a:t>
            </a:r>
            <a:r>
              <a:rPr b="0" lang="zh-CN" sz="1800" spc="-1" strike="noStrike">
                <a:solidFill>
                  <a:srgbClr val="000000"/>
                </a:solidFill>
                <a:latin typeface="Arial"/>
              </a:rPr>
              <a:t>的使用——解读空间</a:t>
            </a:r>
            <a:endParaRPr b="0" lang="en-US" sz="1800" spc="-1" strike="noStrike">
              <a:solidFill>
                <a:srgbClr val="000000"/>
              </a:solidFill>
              <a:latin typeface="Arial"/>
            </a:endParaRPr>
          </a:p>
        </p:txBody>
      </p:sp>
      <p:sp>
        <p:nvSpPr>
          <p:cNvPr id="1660" name="PlaceHolder 2"/>
          <p:cNvSpPr>
            <a:spLocks noGrp="1"/>
          </p:cNvSpPr>
          <p:nvPr>
            <p:ph/>
          </p:nvPr>
        </p:nvSpPr>
        <p:spPr>
          <a:xfrm>
            <a:off x="838080" y="1825560"/>
            <a:ext cx="10512720" cy="4348440"/>
          </a:xfrm>
          <a:prstGeom prst="rect">
            <a:avLst/>
          </a:prstGeom>
          <a:noFill/>
          <a:ln w="0">
            <a:noFill/>
          </a:ln>
        </p:spPr>
        <p:txBody>
          <a:bodyPr lIns="0" rIns="0" tIns="0" bIns="0" anchor="t">
            <a:normAutofit/>
          </a:bodyPr>
          <a:p>
            <a:pPr marL="432000" indent="0">
              <a:lnSpc>
                <a:spcPct val="100000"/>
              </a:lnSpc>
              <a:spcBef>
                <a:spcPts val="1417"/>
              </a:spcBef>
              <a:buNone/>
              <a:tabLst>
                <a:tab algn="l" pos="0"/>
              </a:tabLst>
            </a:pPr>
            <a:r>
              <a:rPr b="0" lang="zh-CN" sz="3200" spc="-1" strike="noStrike">
                <a:solidFill>
                  <a:srgbClr val="000000"/>
                </a:solidFill>
                <a:latin typeface="Arial"/>
              </a:rPr>
              <a:t>现在，</a:t>
            </a:r>
            <a:r>
              <a:rPr b="0" lang="en-US" sz="3200" spc="-1" strike="noStrike">
                <a:solidFill>
                  <a:srgbClr val="000000"/>
                </a:solidFill>
                <a:latin typeface="Arial"/>
              </a:rPr>
              <a:t>malloc</a:t>
            </a:r>
            <a:r>
              <a:rPr b="0" lang="zh-CN" sz="3200" spc="-1" strike="noStrike">
                <a:solidFill>
                  <a:srgbClr val="000000"/>
                </a:solidFill>
                <a:latin typeface="Arial"/>
              </a:rPr>
              <a:t>传回了一个指向内存空间地址的指针，我们又该如何解读这片空间呢？</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使用显式类型转换，将这个指针转换为想要的类型的指针并存储即可。</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想要为什么类型什么数量的数据动态申请空间，只需要计算出其总共需要多大的空间并传入参数，随后用对应类型的指针去保存即可。</a:t>
            </a:r>
            <a:endParaRPr b="0" lang="en-US" sz="3200" spc="-1" strike="noStrike">
              <a:solidFill>
                <a:srgbClr val="000000"/>
              </a:solidFill>
              <a:latin typeface="Arial"/>
            </a:endParaRPr>
          </a:p>
        </p:txBody>
      </p:sp>
      <p:sp>
        <p:nvSpPr>
          <p:cNvPr id="4" name="PlaceHolder 3"/>
          <p:cNvSpPr>
            <a:spLocks noGrp="1"/>
          </p:cNvSpPr>
          <p:nvPr>
            <p:ph type="sldNum" idx="123"/>
          </p:nvPr>
        </p:nvSpPr>
        <p:spPr/>
        <p:txBody>
          <a:bodyPr/>
          <a:p>
            <a:fld id="{CF1D673F-E07C-45C0-9114-CC8501E68A2E}"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1"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en-US" sz="1800" spc="-1" strike="noStrike">
                <a:solidFill>
                  <a:srgbClr val="000000"/>
                </a:solidFill>
                <a:latin typeface="Arial"/>
              </a:rPr>
              <a:t>malloc</a:t>
            </a:r>
            <a:r>
              <a:rPr b="0" lang="zh-CN" sz="1800" spc="-1" strike="noStrike">
                <a:solidFill>
                  <a:srgbClr val="000000"/>
                </a:solidFill>
                <a:latin typeface="Arial"/>
              </a:rPr>
              <a:t>的使用——解读空间</a:t>
            </a:r>
            <a:endParaRPr b="0" lang="en-US" sz="1800" spc="-1" strike="noStrike">
              <a:solidFill>
                <a:srgbClr val="000000"/>
              </a:solidFill>
              <a:latin typeface="Arial"/>
            </a:endParaRPr>
          </a:p>
        </p:txBody>
      </p:sp>
      <p:sp>
        <p:nvSpPr>
          <p:cNvPr id="1662"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不难发现，此时我们的指针不再是某个变量的“别名”而是作为空间的“索引”存在，为程序管理着我们的内存空间。</a:t>
            </a:r>
            <a:endParaRPr b="0" lang="en-US" sz="1800" spc="-1" strike="noStrike">
              <a:solidFill>
                <a:srgbClr val="000000"/>
              </a:solidFill>
              <a:latin typeface="Arial"/>
            </a:endParaRPr>
          </a:p>
        </p:txBody>
      </p:sp>
      <p:sp>
        <p:nvSpPr>
          <p:cNvPr id="4" name="PlaceHolder 3"/>
          <p:cNvSpPr>
            <a:spLocks noGrp="1"/>
          </p:cNvSpPr>
          <p:nvPr>
            <p:ph type="sldNum" idx="126"/>
          </p:nvPr>
        </p:nvSpPr>
        <p:spPr/>
        <p:txBody>
          <a:bodyPr/>
          <a:p>
            <a:fld id="{F88C8F09-D39B-468E-9B79-FAA03404DB9C}"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3" name="PlaceHolder 1"/>
          <p:cNvSpPr>
            <a:spLocks noGrp="1"/>
          </p:cNvSpPr>
          <p:nvPr>
            <p:ph type="title"/>
          </p:nvPr>
        </p:nvSpPr>
        <p:spPr>
          <a:xfrm>
            <a:off x="239400" y="505800"/>
            <a:ext cx="10512720" cy="548640"/>
          </a:xfrm>
          <a:prstGeom prst="rect">
            <a:avLst/>
          </a:prstGeom>
          <a:noFill/>
          <a:ln w="0">
            <a:noFill/>
          </a:ln>
        </p:spPr>
        <p:txBody>
          <a:bodyPr lIns="0" rIns="0" tIns="0" bIns="0" anchor="ctr">
            <a:noAutofit/>
          </a:bodyPr>
          <a:p>
            <a:pPr indent="0">
              <a:lnSpc>
                <a:spcPct val="100000"/>
              </a:lnSpc>
              <a:buNone/>
              <a:tabLst>
                <a:tab algn="l" pos="0"/>
              </a:tabLst>
            </a:pPr>
            <a:r>
              <a:rPr b="0" lang="en-US" sz="3600" spc="-1" strike="noStrike">
                <a:solidFill>
                  <a:srgbClr val="000000"/>
                </a:solidFill>
                <a:latin typeface="Arial"/>
              </a:rPr>
              <a:t>malloc</a:t>
            </a:r>
            <a:r>
              <a:rPr b="0" lang="zh-CN" sz="3600" spc="-1" strike="noStrike">
                <a:solidFill>
                  <a:srgbClr val="000000"/>
                </a:solidFill>
                <a:latin typeface="Arial"/>
              </a:rPr>
              <a:t>的使用——代码实例</a:t>
            </a:r>
            <a:endParaRPr b="0" lang="en-US" sz="3600" spc="-1" strike="noStrike">
              <a:solidFill>
                <a:srgbClr val="000000"/>
              </a:solidFill>
              <a:latin typeface="Arial"/>
            </a:endParaRPr>
          </a:p>
        </p:txBody>
      </p:sp>
      <p:sp>
        <p:nvSpPr>
          <p:cNvPr id="1664"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pic>
        <p:nvPicPr>
          <p:cNvPr id="1665" name="" descr=""/>
          <p:cNvPicPr/>
          <p:nvPr/>
        </p:nvPicPr>
        <p:blipFill>
          <a:blip r:embed="rId1"/>
          <a:stretch/>
        </p:blipFill>
        <p:spPr>
          <a:xfrm>
            <a:off x="5815800" y="0"/>
            <a:ext cx="6411960" cy="6857640"/>
          </a:xfrm>
          <a:prstGeom prst="rect">
            <a:avLst/>
          </a:prstGeom>
          <a:ln w="0">
            <a:noFill/>
          </a:ln>
        </p:spPr>
      </p:pic>
      <p:sp>
        <p:nvSpPr>
          <p:cNvPr id="4" name="PlaceHolder 3"/>
          <p:cNvSpPr>
            <a:spLocks noGrp="1"/>
          </p:cNvSpPr>
          <p:nvPr>
            <p:ph type="sldNum" idx="129"/>
          </p:nvPr>
        </p:nvSpPr>
        <p:spPr/>
        <p:txBody>
          <a:bodyPr/>
          <a:p>
            <a:fld id="{B2E3BB75-B750-436C-8798-6AADB3B5BBE7}"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6"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en-US" sz="1800" spc="-1" strike="noStrike">
                <a:solidFill>
                  <a:srgbClr val="000000"/>
                </a:solidFill>
                <a:latin typeface="Arial"/>
              </a:rPr>
              <a:t>malloc</a:t>
            </a:r>
            <a:r>
              <a:rPr b="0" lang="zh-CN" sz="1800" spc="-1" strike="noStrike">
                <a:solidFill>
                  <a:srgbClr val="000000"/>
                </a:solidFill>
                <a:latin typeface="Arial"/>
              </a:rPr>
              <a:t>的使用</a:t>
            </a:r>
            <a:endParaRPr b="0" lang="en-US" sz="1800" spc="-1" strike="noStrike">
              <a:solidFill>
                <a:srgbClr val="000000"/>
              </a:solidFill>
              <a:latin typeface="Arial"/>
            </a:endParaRPr>
          </a:p>
        </p:txBody>
      </p:sp>
      <p:sp>
        <p:nvSpPr>
          <p:cNvPr id="1667"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思考题🤔</a:t>
            </a: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zh-CN" sz="1800" spc="-1" strike="noStrike">
                <a:solidFill>
                  <a:srgbClr val="000000"/>
                </a:solidFill>
                <a:latin typeface="Arial"/>
              </a:rPr>
              <a:t>你能将</a:t>
            </a:r>
            <a:r>
              <a:rPr b="0" lang="en-US" sz="1800" spc="-1" strike="noStrike">
                <a:solidFill>
                  <a:srgbClr val="000000"/>
                </a:solidFill>
                <a:latin typeface="Arial"/>
              </a:rPr>
              <a:t>calc</a:t>
            </a:r>
            <a:r>
              <a:rPr b="0" lang="zh-CN" sz="1800" spc="-1" strike="noStrike">
                <a:solidFill>
                  <a:srgbClr val="000000"/>
                </a:solidFill>
                <a:latin typeface="Arial"/>
              </a:rPr>
              <a:t>变得更泛用吗，对所有二维数组都能生效（允许修改参数数量与类型）</a:t>
            </a: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zh-CN" sz="1800" spc="-1" strike="noStrike">
                <a:solidFill>
                  <a:srgbClr val="000000"/>
                </a:solidFill>
                <a:latin typeface="Arial"/>
              </a:rPr>
              <a:t>试着用两种方法去动态申请一个三维数组</a:t>
            </a:r>
            <a:endParaRPr b="0" lang="en-US" sz="1800" spc="-1" strike="noStrike">
              <a:solidFill>
                <a:srgbClr val="000000"/>
              </a:solidFill>
              <a:latin typeface="Arial"/>
            </a:endParaRPr>
          </a:p>
        </p:txBody>
      </p:sp>
      <p:sp>
        <p:nvSpPr>
          <p:cNvPr id="4" name="PlaceHolder 3"/>
          <p:cNvSpPr>
            <a:spLocks noGrp="1"/>
          </p:cNvSpPr>
          <p:nvPr>
            <p:ph type="sldNum" idx="132"/>
          </p:nvPr>
        </p:nvSpPr>
        <p:spPr/>
        <p:txBody>
          <a:bodyPr/>
          <a:p>
            <a:fld id="{84B07496-87EA-41D8-922B-B60D263407D7}" type="slidenum">
              <a:t>48</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8"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en-US" sz="1800" spc="-1" strike="noStrike">
                <a:solidFill>
                  <a:srgbClr val="000000"/>
                </a:solidFill>
                <a:latin typeface="Arial"/>
              </a:rPr>
              <a:t>malloc</a:t>
            </a:r>
            <a:r>
              <a:rPr b="0" lang="zh-CN" sz="1800" spc="-1" strike="noStrike">
                <a:solidFill>
                  <a:srgbClr val="000000"/>
                </a:solidFill>
                <a:latin typeface="Arial"/>
              </a:rPr>
              <a:t>的使用——释放空间</a:t>
            </a:r>
            <a:endParaRPr b="0" lang="en-US" sz="1800" spc="-1" strike="noStrike">
              <a:solidFill>
                <a:srgbClr val="000000"/>
              </a:solidFill>
              <a:latin typeface="Arial"/>
            </a:endParaRPr>
          </a:p>
        </p:txBody>
      </p:sp>
      <p:sp>
        <p:nvSpPr>
          <p:cNvPr id="1669"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只要在之后的程序中，有指针能访问某片空间，或者指针指向的空间存放的指针指向某片空间。则称这片空间是被有效利用的，反之则称之为垃圾。</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zh-CN" sz="3200" spc="-1" strike="noStrike">
                <a:solidFill>
                  <a:srgbClr val="000000"/>
                </a:solidFill>
                <a:latin typeface="Arial"/>
              </a:rPr>
              <a:t>内存空间是计算机宝贵的资源，如果我们不能回收垃圾，尤其是对于一个长期运行的程序，这将会导致内存泄露，降低可用内存数量，从而导致机器运行效率断崖式下降。</a:t>
            </a:r>
            <a:endParaRPr b="0" lang="en-US" sz="3200" spc="-1" strike="noStrike">
              <a:solidFill>
                <a:srgbClr val="000000"/>
              </a:solidFill>
              <a:latin typeface="Arial"/>
            </a:endParaRPr>
          </a:p>
        </p:txBody>
      </p:sp>
      <p:pic>
        <p:nvPicPr>
          <p:cNvPr id="1670" name="" descr=""/>
          <p:cNvPicPr/>
          <p:nvPr/>
        </p:nvPicPr>
        <p:blipFill>
          <a:blip r:embed="rId1"/>
          <a:stretch/>
        </p:blipFill>
        <p:spPr>
          <a:xfrm>
            <a:off x="448920" y="1456560"/>
            <a:ext cx="11313360" cy="4046760"/>
          </a:xfrm>
          <a:prstGeom prst="rect">
            <a:avLst/>
          </a:prstGeom>
          <a:ln w="0">
            <a:noFill/>
          </a:ln>
        </p:spPr>
      </p:pic>
      <p:sp>
        <p:nvSpPr>
          <p:cNvPr id="4" name="PlaceHolder 3"/>
          <p:cNvSpPr>
            <a:spLocks noGrp="1"/>
          </p:cNvSpPr>
          <p:nvPr>
            <p:ph type="sldNum" idx="135"/>
          </p:nvPr>
        </p:nvSpPr>
        <p:spPr/>
        <p:txBody>
          <a:bodyPr/>
          <a:p>
            <a:fld id="{E7AFDBBE-CF0A-4DDB-965C-A7840E4C4234}" type="slidenum">
              <a:t>49</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6"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zh-CN" sz="4400" spc="-1" strike="noStrike">
                <a:solidFill>
                  <a:schemeClr val="dk1"/>
                </a:solidFill>
                <a:latin typeface="等线 Light"/>
              </a:rPr>
              <a:t>变量名、变量值与指针</a:t>
            </a:r>
            <a:endParaRPr b="0" lang="en-US" sz="4400" spc="-1" strike="noStrike">
              <a:solidFill>
                <a:srgbClr val="000000"/>
              </a:solidFill>
              <a:latin typeface="Arial"/>
            </a:endParaRPr>
          </a:p>
        </p:txBody>
      </p:sp>
      <p:sp>
        <p:nvSpPr>
          <p:cNvPr id="1557"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defTabSz="914400">
              <a:lnSpc>
                <a:spcPct val="90000"/>
              </a:lnSpc>
              <a:buNone/>
              <a:tabLst>
                <a:tab algn="l" pos="0"/>
              </a:tabLst>
            </a:pPr>
            <a:r>
              <a:rPr b="0" lang="zh-CN" sz="2800" spc="-1" strike="noStrike">
                <a:solidFill>
                  <a:schemeClr val="dk1"/>
                </a:solidFill>
                <a:latin typeface="等线"/>
                <a:ea typeface="Noto Sans CJK SC"/>
              </a:rPr>
              <a:t>那么</a:t>
            </a:r>
            <a:r>
              <a:rPr b="0" lang="en-US" sz="2800" spc="-1" strike="noStrike">
                <a:solidFill>
                  <a:schemeClr val="dk1"/>
                </a:solidFill>
                <a:latin typeface="等线"/>
                <a:ea typeface="Noto Sans CJK SC"/>
              </a:rPr>
              <a:t>,</a:t>
            </a:r>
            <a:r>
              <a:rPr b="0" lang="zh-CN" sz="2800" spc="-1" strike="noStrike">
                <a:solidFill>
                  <a:schemeClr val="dk1"/>
                </a:solidFill>
                <a:latin typeface="等线"/>
                <a:ea typeface="Noto Sans CJK SC"/>
              </a:rPr>
              <a:t>当我们定义一个变量时，机器为其分配了一片空间，并将</a:t>
            </a:r>
            <a:r>
              <a:rPr b="1" lang="zh-CN" sz="2800" spc="-1" strike="noStrike">
                <a:solidFill>
                  <a:schemeClr val="dk1"/>
                </a:solidFill>
                <a:latin typeface="等线"/>
                <a:ea typeface="Noto Sans CJK SC"/>
              </a:rPr>
              <a:t>变量名</a:t>
            </a:r>
            <a:r>
              <a:rPr b="0" lang="zh-CN" sz="2800" spc="-1" strike="noStrike">
                <a:solidFill>
                  <a:schemeClr val="dk1"/>
                </a:solidFill>
                <a:latin typeface="等线"/>
                <a:ea typeface="Noto Sans CJK SC"/>
              </a:rPr>
              <a:t>与这片空间绑定，之后，当我们使用变量名作为操作数时，机器便知道其所代表的空间。这个过程由</a:t>
            </a:r>
            <a:r>
              <a:rPr b="1" lang="zh-CN" sz="2800" spc="-1" strike="noStrike">
                <a:solidFill>
                  <a:schemeClr val="dk1"/>
                </a:solidFill>
                <a:latin typeface="等线"/>
                <a:ea typeface="Noto Sans CJK SC"/>
              </a:rPr>
              <a:t>符号表</a:t>
            </a:r>
            <a:r>
              <a:rPr b="0" lang="zh-CN" sz="2800" spc="-1" strike="noStrike">
                <a:solidFill>
                  <a:schemeClr val="dk1"/>
                </a:solidFill>
                <a:latin typeface="等线"/>
                <a:ea typeface="Noto Sans CJK SC"/>
              </a:rPr>
              <a:t>实现，是</a:t>
            </a:r>
            <a:r>
              <a:rPr b="1" lang="en-US" sz="2800" spc="-1" strike="noStrike">
                <a:solidFill>
                  <a:schemeClr val="dk1"/>
                </a:solidFill>
                <a:latin typeface="等线"/>
                <a:ea typeface="Noto Sans CJK SC"/>
              </a:rPr>
              <a:t>ELF</a:t>
            </a:r>
            <a:r>
              <a:rPr b="0" lang="zh-CN" sz="2800" spc="-1" strike="noStrike">
                <a:solidFill>
                  <a:schemeClr val="dk1"/>
                </a:solidFill>
                <a:latin typeface="等线"/>
                <a:ea typeface="Noto Sans CJK SC"/>
              </a:rPr>
              <a:t>的一部分，具体会在链接这一过程的相关课程中学到。</a:t>
            </a:r>
            <a:endParaRPr b="0" lang="en-US" sz="2800" spc="-1" strike="noStrike">
              <a:solidFill>
                <a:srgbClr val="000000"/>
              </a:solidFill>
              <a:latin typeface="Arial"/>
            </a:endParaRPr>
          </a:p>
          <a:p>
            <a:pPr marL="432000" indent="0" defTabSz="914400">
              <a:lnSpc>
                <a:spcPct val="90000"/>
              </a:lnSpc>
              <a:buNone/>
              <a:tabLst>
                <a:tab algn="l" pos="0"/>
              </a:tabLst>
            </a:pPr>
            <a:r>
              <a:rPr b="0" lang="zh-CN" sz="2800" spc="-1" strike="noStrike">
                <a:solidFill>
                  <a:schemeClr val="dk1"/>
                </a:solidFill>
                <a:latin typeface="等线"/>
                <a:ea typeface="Noto Sans CJK SC"/>
              </a:rPr>
              <a:t>也就是说，</a:t>
            </a:r>
            <a:r>
              <a:rPr b="1" lang="zh-CN" sz="2800" spc="-1" strike="noStrike">
                <a:solidFill>
                  <a:schemeClr val="dk1"/>
                </a:solidFill>
                <a:latin typeface="等线"/>
                <a:ea typeface="Noto Sans CJK SC"/>
              </a:rPr>
              <a:t>变量值</a:t>
            </a:r>
            <a:r>
              <a:rPr b="0" lang="zh-CN" sz="2800" spc="-1" strike="noStrike">
                <a:solidFill>
                  <a:schemeClr val="dk1"/>
                </a:solidFill>
                <a:latin typeface="等线"/>
                <a:ea typeface="Noto Sans CJK SC"/>
              </a:rPr>
              <a:t>存储在变量名所指代的空间内。</a:t>
            </a:r>
            <a:endParaRPr b="0" lang="en-US" sz="2800" spc="-1" strike="noStrike">
              <a:solidFill>
                <a:srgbClr val="000000"/>
              </a:solidFill>
              <a:latin typeface="Arial"/>
            </a:endParaRPr>
          </a:p>
          <a:p>
            <a:pPr marL="432000" indent="0" defTabSz="914400">
              <a:lnSpc>
                <a:spcPct val="90000"/>
              </a:lnSpc>
              <a:buNone/>
              <a:tabLst>
                <a:tab algn="l" pos="0"/>
              </a:tabLst>
            </a:pPr>
            <a:r>
              <a:rPr b="0" lang="zh-CN" sz="2800" spc="-1" strike="noStrike">
                <a:solidFill>
                  <a:schemeClr val="dk1"/>
                </a:solidFill>
                <a:latin typeface="等线"/>
                <a:ea typeface="Noto Sans CJK SC"/>
              </a:rPr>
              <a:t>众所周知，一切皆位值。</a:t>
            </a:r>
            <a:r>
              <a:rPr b="1" lang="zh-CN" sz="2800" spc="-1" strike="noStrike">
                <a:solidFill>
                  <a:schemeClr val="dk1"/>
                </a:solidFill>
                <a:latin typeface="等线"/>
                <a:ea typeface="Noto Sans CJK SC"/>
              </a:rPr>
              <a:t>指针</a:t>
            </a:r>
            <a:r>
              <a:rPr b="0" lang="zh-CN" sz="2800" spc="-1" strike="noStrike">
                <a:solidFill>
                  <a:schemeClr val="dk1"/>
                </a:solidFill>
                <a:latin typeface="等线"/>
                <a:ea typeface="Noto Sans CJK SC"/>
              </a:rPr>
              <a:t>所存储的二进制值为地址，运行在不同系统指向不同对象的指针大小可能不相同，但在</a:t>
            </a:r>
            <a:r>
              <a:rPr b="0" lang="en-US" sz="2800" spc="-1" strike="noStrike">
                <a:solidFill>
                  <a:schemeClr val="dk1"/>
                </a:solidFill>
                <a:latin typeface="等线"/>
                <a:ea typeface="Noto Sans CJK SC"/>
              </a:rPr>
              <a:t>64</a:t>
            </a:r>
            <a:r>
              <a:rPr b="0" lang="zh-CN" sz="2800" spc="-1" strike="noStrike">
                <a:solidFill>
                  <a:schemeClr val="dk1"/>
                </a:solidFill>
                <a:latin typeface="等线"/>
                <a:ea typeface="Noto Sans CJK SC"/>
              </a:rPr>
              <a:t>位系统上，指针的大小一般都是八字节（为什么？想想</a:t>
            </a:r>
            <a:r>
              <a:rPr b="0" lang="en-US" sz="2800" spc="-1" strike="noStrike">
                <a:solidFill>
                  <a:schemeClr val="dk1"/>
                </a:solidFill>
                <a:latin typeface="等线"/>
                <a:ea typeface="Noto Sans CJK SC"/>
              </a:rPr>
              <a:t>64</a:t>
            </a:r>
            <a:r>
              <a:rPr b="0" lang="zh-CN" sz="2800" spc="-1" strike="noStrike">
                <a:solidFill>
                  <a:schemeClr val="dk1"/>
                </a:solidFill>
                <a:latin typeface="等线"/>
                <a:ea typeface="Noto Sans CJK SC"/>
              </a:rPr>
              <a:t>位系统的地址范围）</a:t>
            </a:r>
            <a:endParaRPr b="0" lang="en-US" sz="2800" spc="-1" strike="noStrike">
              <a:solidFill>
                <a:srgbClr val="000000"/>
              </a:solidFill>
              <a:latin typeface="Arial"/>
            </a:endParaRPr>
          </a:p>
          <a:p>
            <a:pPr marL="432000" indent="0" defTabSz="914400">
              <a:lnSpc>
                <a:spcPct val="90000"/>
              </a:lnSpc>
              <a:buNone/>
              <a:tabLst>
                <a:tab algn="l" pos="0"/>
              </a:tabLst>
            </a:pPr>
            <a:r>
              <a:rPr b="0" lang="zh-CN" sz="2800" spc="-1" strike="noStrike">
                <a:solidFill>
                  <a:schemeClr val="dk1"/>
                </a:solidFill>
                <a:latin typeface="等线"/>
                <a:ea typeface="Noto Sans CJK SC"/>
              </a:rPr>
              <a:t>也就是说，</a:t>
            </a:r>
            <a:r>
              <a:rPr b="1" lang="zh-CN" sz="2800" spc="-1" strike="noStrike">
                <a:solidFill>
                  <a:schemeClr val="dk1"/>
                </a:solidFill>
                <a:latin typeface="等线"/>
                <a:ea typeface="Noto Sans CJK SC"/>
              </a:rPr>
              <a:t>指针</a:t>
            </a:r>
            <a:r>
              <a:rPr b="0" lang="zh-CN" sz="2800" spc="-1" strike="noStrike">
                <a:solidFill>
                  <a:schemeClr val="dk1"/>
                </a:solidFill>
                <a:latin typeface="等线"/>
                <a:ea typeface="Noto Sans CJK SC"/>
              </a:rPr>
              <a:t>与</a:t>
            </a:r>
            <a:r>
              <a:rPr b="1" lang="zh-CN" sz="2800" spc="-1" strike="noStrike">
                <a:solidFill>
                  <a:schemeClr val="dk1"/>
                </a:solidFill>
                <a:latin typeface="等线"/>
                <a:ea typeface="Noto Sans CJK SC"/>
              </a:rPr>
              <a:t>变量名</a:t>
            </a:r>
            <a:r>
              <a:rPr b="0" lang="zh-CN" sz="2800" spc="-1" strike="noStrike">
                <a:solidFill>
                  <a:schemeClr val="dk1"/>
                </a:solidFill>
                <a:latin typeface="等线"/>
                <a:ea typeface="Noto Sans CJK SC"/>
              </a:rPr>
              <a:t>十分</a:t>
            </a:r>
            <a:r>
              <a:rPr b="1" lang="zh-CN" sz="2800" spc="-1" strike="noStrike">
                <a:solidFill>
                  <a:schemeClr val="dk1"/>
                </a:solidFill>
                <a:latin typeface="等线"/>
                <a:ea typeface="Noto Sans CJK SC"/>
              </a:rPr>
              <a:t>类似</a:t>
            </a:r>
            <a:r>
              <a:rPr b="0" lang="zh-CN" sz="2800" spc="-1" strike="noStrike">
                <a:solidFill>
                  <a:schemeClr val="dk1"/>
                </a:solidFill>
                <a:latin typeface="等线"/>
                <a:ea typeface="Noto Sans CJK SC"/>
              </a:rPr>
              <a:t>，都指向一片空间。如果为指针指向对象赋值，就像对变量赋值一样。</a:t>
            </a:r>
            <a:endParaRPr b="0" lang="en-US" sz="2800" spc="-1" strike="noStrike">
              <a:solidFill>
                <a:srgbClr val="000000"/>
              </a:solidFill>
              <a:latin typeface="Arial"/>
            </a:endParaRPr>
          </a:p>
          <a:p>
            <a:pPr marL="432000" indent="0" defTabSz="914400">
              <a:lnSpc>
                <a:spcPct val="90000"/>
              </a:lnSpc>
              <a:buNone/>
              <a:tabLst>
                <a:tab algn="l" pos="0"/>
              </a:tabLst>
            </a:pPr>
            <a:r>
              <a:rPr b="0" lang="zh-CN" sz="2800" spc="-1" strike="noStrike">
                <a:solidFill>
                  <a:schemeClr val="dk1"/>
                </a:solidFill>
                <a:latin typeface="等线"/>
                <a:ea typeface="Noto Sans CJK SC"/>
              </a:rPr>
              <a:t>如果一个指针指向某个变量，它就</a:t>
            </a:r>
            <a:r>
              <a:rPr b="1" lang="zh-CN" sz="2800" spc="-1" strike="noStrike">
                <a:solidFill>
                  <a:schemeClr val="dk1"/>
                </a:solidFill>
                <a:latin typeface="等线"/>
                <a:ea typeface="Noto Sans CJK SC"/>
              </a:rPr>
              <a:t>类似</a:t>
            </a:r>
            <a:r>
              <a:rPr b="0" lang="zh-CN" sz="2800" spc="-1" strike="noStrike">
                <a:solidFill>
                  <a:schemeClr val="dk1"/>
                </a:solidFill>
                <a:latin typeface="等线"/>
                <a:ea typeface="Noto Sans CJK SC"/>
              </a:rPr>
              <a:t>于这个变量的“别名”</a:t>
            </a:r>
            <a:endParaRPr b="0" lang="en-US" sz="2800" spc="-1" strike="noStrike">
              <a:solidFill>
                <a:srgbClr val="000000"/>
              </a:solidFill>
              <a:latin typeface="Arial"/>
            </a:endParaRPr>
          </a:p>
          <a:p>
            <a:pPr marL="432000" indent="0" defTabSz="914400">
              <a:lnSpc>
                <a:spcPct val="90000"/>
              </a:lnSpc>
              <a:buNone/>
              <a:tabLst>
                <a:tab algn="l" pos="0"/>
              </a:tabLst>
            </a:pPr>
            <a:endParaRPr b="0" lang="en-US" sz="2800" spc="-1" strike="noStrike">
              <a:solidFill>
                <a:srgbClr val="000000"/>
              </a:solidFill>
              <a:latin typeface="Arial"/>
            </a:endParaRPr>
          </a:p>
          <a:p>
            <a:pPr marL="432000" indent="0" defTabSz="914400">
              <a:lnSpc>
                <a:spcPct val="90000"/>
              </a:lnSpc>
              <a:buNone/>
              <a:tabLst>
                <a:tab algn="l" pos="0"/>
              </a:tabLst>
            </a:pPr>
            <a:endParaRPr b="0" lang="en-US" sz="2800" spc="-1" strike="noStrike">
              <a:solidFill>
                <a:srgbClr val="000000"/>
              </a:solidFill>
              <a:latin typeface="Arial"/>
            </a:endParaRPr>
          </a:p>
        </p:txBody>
      </p:sp>
      <p:sp>
        <p:nvSpPr>
          <p:cNvPr id="4" name="PlaceHolder 3"/>
          <p:cNvSpPr>
            <a:spLocks noGrp="1"/>
          </p:cNvSpPr>
          <p:nvPr>
            <p:ph type="sldNum" idx="42"/>
          </p:nvPr>
        </p:nvSpPr>
        <p:spPr/>
        <p:txBody>
          <a:bodyPr/>
          <a:p>
            <a:fld id="{489C4DF3-2816-481F-844B-9707E23E66C9}" type="slidenum">
              <a:t>5</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1"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en-US" sz="1800" spc="-1" strike="noStrike">
                <a:solidFill>
                  <a:srgbClr val="000000"/>
                </a:solidFill>
                <a:latin typeface="Arial"/>
              </a:rPr>
              <a:t>malloc</a:t>
            </a:r>
            <a:r>
              <a:rPr b="0" lang="zh-CN" sz="1800" spc="-1" strike="noStrike">
                <a:solidFill>
                  <a:srgbClr val="000000"/>
                </a:solidFill>
                <a:latin typeface="Arial"/>
              </a:rPr>
              <a:t>的使用——释放空间</a:t>
            </a:r>
            <a:endParaRPr b="0" lang="en-US" sz="1800" spc="-1" strike="noStrike">
              <a:solidFill>
                <a:srgbClr val="000000"/>
              </a:solidFill>
              <a:latin typeface="Arial"/>
            </a:endParaRPr>
          </a:p>
        </p:txBody>
      </p:sp>
      <p:sp>
        <p:nvSpPr>
          <p:cNvPr id="1672"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对于大多数现代编程语言，如</a:t>
            </a:r>
            <a:r>
              <a:rPr b="0" lang="en-US" sz="1800" spc="-1" strike="noStrike">
                <a:solidFill>
                  <a:srgbClr val="000000"/>
                </a:solidFill>
                <a:latin typeface="Arial"/>
              </a:rPr>
              <a:t>Java</a:t>
            </a:r>
            <a:r>
              <a:rPr b="0" lang="zh-CN" sz="1800" spc="-1" strike="noStrike">
                <a:solidFill>
                  <a:srgbClr val="000000"/>
                </a:solidFill>
                <a:latin typeface="Arial"/>
              </a:rPr>
              <a:t>、</a:t>
            </a:r>
            <a:r>
              <a:rPr b="0" lang="en-US" sz="1800" spc="-1" strike="noStrike">
                <a:solidFill>
                  <a:srgbClr val="000000"/>
                </a:solidFill>
                <a:latin typeface="Arial"/>
              </a:rPr>
              <a:t>Python</a:t>
            </a:r>
            <a:r>
              <a:rPr b="0" lang="zh-CN" sz="1800" spc="-1" strike="noStrike">
                <a:solidFill>
                  <a:srgbClr val="000000"/>
                </a:solidFill>
                <a:latin typeface="Arial"/>
              </a:rPr>
              <a:t>等，都有着自带的垃圾回收器，能够自动检测不再可访问的内存区域并将其释放。</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然而</a:t>
            </a:r>
            <a:r>
              <a:rPr b="0" lang="en-US" sz="1800" spc="-1" strike="noStrike">
                <a:solidFill>
                  <a:srgbClr val="000000"/>
                </a:solidFill>
                <a:latin typeface="Arial"/>
              </a:rPr>
              <a:t>C</a:t>
            </a:r>
            <a:r>
              <a:rPr b="0" lang="zh-CN" sz="1800" spc="-1" strike="noStrike">
                <a:solidFill>
                  <a:srgbClr val="000000"/>
                </a:solidFill>
                <a:latin typeface="Arial"/>
              </a:rPr>
              <a:t>语言中，需要我们手动释放空间，否则所有的垃圾只会到程序结束的时候释放。理论上来讲这会带来更高的时间效率与空间效率（垃圾回收器常常是保守的），只要你有良好的代码习惯，变量随用随放，然而大多数时候只会带来花样百出的内存泄露问题。</a:t>
            </a:r>
            <a:endParaRPr b="0" lang="en-US" sz="1800" spc="-1" strike="noStrike">
              <a:solidFill>
                <a:srgbClr val="000000"/>
              </a:solidFill>
              <a:latin typeface="Arial"/>
            </a:endParaRPr>
          </a:p>
        </p:txBody>
      </p:sp>
      <p:sp>
        <p:nvSpPr>
          <p:cNvPr id="4" name="PlaceHolder 3"/>
          <p:cNvSpPr>
            <a:spLocks noGrp="1"/>
          </p:cNvSpPr>
          <p:nvPr>
            <p:ph type="sldNum" idx="138"/>
          </p:nvPr>
        </p:nvSpPr>
        <p:spPr/>
        <p:txBody>
          <a:bodyPr/>
          <a:p>
            <a:fld id="{FEEC36EB-0CC2-4ACD-A1B5-B5DA72756AB2}" type="slidenum">
              <a:t>50</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3"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什么是内存泄漏</a:t>
            </a:r>
            <a:endParaRPr b="0" lang="en-US" sz="1800" spc="-1" strike="noStrike">
              <a:solidFill>
                <a:srgbClr val="000000"/>
              </a:solidFill>
              <a:latin typeface="Arial"/>
            </a:endParaRPr>
          </a:p>
        </p:txBody>
      </p:sp>
      <p:sp>
        <p:nvSpPr>
          <p:cNvPr id="1674"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324000" defTabSz="914400">
              <a:lnSpc>
                <a:spcPct val="90000"/>
              </a:lnSpc>
              <a:spcBef>
                <a:spcPts val="1001"/>
              </a:spcBef>
              <a:buClr>
                <a:srgbClr val="000000"/>
              </a:buClr>
              <a:buSzPct val="45000"/>
              <a:buFont typeface="Wingdings" charset="2"/>
              <a:buChar char=""/>
            </a:pPr>
            <a:r>
              <a:rPr b="0" lang="zh-CN" sz="2000" spc="-1" strike="noStrike">
                <a:solidFill>
                  <a:schemeClr val="dk1"/>
                </a:solidFill>
                <a:latin typeface="微软雅黑"/>
              </a:rPr>
              <a:t>无法释放分配的内存</a:t>
            </a:r>
            <a:endParaRPr b="0" lang="en-US" sz="2000" spc="-1" strike="noStrike">
              <a:solidFill>
                <a:srgbClr val="000000"/>
              </a:solidFill>
              <a:latin typeface="Arial"/>
            </a:endParaRPr>
          </a:p>
          <a:p>
            <a:pPr lvl="1" marL="864000" indent="-324000" defTabSz="914400">
              <a:lnSpc>
                <a:spcPct val="90000"/>
              </a:lnSpc>
              <a:spcBef>
                <a:spcPts val="1134"/>
              </a:spcBef>
              <a:buClr>
                <a:srgbClr val="000000"/>
              </a:buClr>
              <a:buSzPct val="75000"/>
              <a:buFont typeface="Symbol" charset="2"/>
              <a:buChar char=""/>
            </a:pPr>
            <a:r>
              <a:rPr b="0" lang="zh-CN" sz="2000" spc="-1" strike="noStrike">
                <a:solidFill>
                  <a:schemeClr val="dk1"/>
                </a:solidFill>
                <a:latin typeface="微软雅黑"/>
              </a:rPr>
              <a:t>初始症状：无任何症状</a:t>
            </a:r>
            <a:endParaRPr b="0" lang="en-US" sz="2000" spc="-1" strike="noStrike">
              <a:solidFill>
                <a:srgbClr val="000000"/>
              </a:solidFill>
              <a:latin typeface="Arial"/>
            </a:endParaRPr>
          </a:p>
          <a:p>
            <a:pPr lvl="2" marL="1296000" indent="-288000" defTabSz="914400">
              <a:lnSpc>
                <a:spcPct val="90000"/>
              </a:lnSpc>
              <a:spcBef>
                <a:spcPts val="850"/>
              </a:spcBef>
              <a:buClr>
                <a:srgbClr val="000000"/>
              </a:buClr>
              <a:buSzPct val="45000"/>
              <a:buFont typeface="Wingdings" charset="2"/>
              <a:buChar char=""/>
            </a:pPr>
            <a:r>
              <a:rPr b="0" lang="zh-CN" sz="1800" spc="-1" strike="noStrike">
                <a:solidFill>
                  <a:schemeClr val="dk1"/>
                </a:solidFill>
                <a:latin typeface="微软雅黑"/>
              </a:rPr>
              <a:t>在达到临界点之前，内存泄漏实际上并不是问题</a:t>
            </a:r>
            <a:endParaRPr b="0" lang="en-US" sz="1800" spc="-1" strike="noStrike">
              <a:solidFill>
                <a:srgbClr val="000000"/>
              </a:solidFill>
              <a:latin typeface="Arial"/>
            </a:endParaRPr>
          </a:p>
          <a:p>
            <a:pPr lvl="1" marL="864000" indent="-324000" defTabSz="914400">
              <a:lnSpc>
                <a:spcPct val="90000"/>
              </a:lnSpc>
              <a:spcBef>
                <a:spcPts val="1134"/>
              </a:spcBef>
              <a:buClr>
                <a:srgbClr val="000000"/>
              </a:buClr>
              <a:buSzPct val="75000"/>
              <a:buFont typeface="Symbol" charset="2"/>
              <a:buChar char=""/>
            </a:pPr>
            <a:r>
              <a:rPr b="0" lang="zh-CN" sz="2000" spc="-1" strike="noStrike">
                <a:solidFill>
                  <a:schemeClr val="dk1"/>
                </a:solidFill>
                <a:latin typeface="微软雅黑"/>
              </a:rPr>
              <a:t>后来的症状：表现急剧下降</a:t>
            </a:r>
            <a:r>
              <a:rPr b="0" lang="en-US" sz="2000" spc="-1" strike="noStrike">
                <a:solidFill>
                  <a:schemeClr val="dk1"/>
                </a:solidFill>
                <a:latin typeface="微软雅黑"/>
              </a:rPr>
              <a:t>......</a:t>
            </a:r>
            <a:endParaRPr b="0" lang="en-US" sz="2000" spc="-1" strike="noStrike">
              <a:solidFill>
                <a:srgbClr val="000000"/>
              </a:solidFill>
              <a:latin typeface="Arial"/>
            </a:endParaRPr>
          </a:p>
          <a:p>
            <a:pPr lvl="2" marL="1296000" indent="-288000" defTabSz="914400">
              <a:lnSpc>
                <a:spcPct val="90000"/>
              </a:lnSpc>
              <a:spcBef>
                <a:spcPts val="850"/>
              </a:spcBef>
              <a:buClr>
                <a:srgbClr val="000000"/>
              </a:buClr>
              <a:buSzPct val="45000"/>
              <a:buFont typeface="Wingdings" charset="2"/>
              <a:buChar char=""/>
            </a:pPr>
            <a:r>
              <a:rPr b="0" lang="zh-CN" sz="2000" spc="-1" strike="noStrike">
                <a:solidFill>
                  <a:schemeClr val="dk1"/>
                </a:solidFill>
                <a:latin typeface="微软雅黑"/>
              </a:rPr>
              <a:t>然后你的程序就被杀死了！</a:t>
            </a:r>
            <a:endParaRPr b="0" lang="en-US" sz="2000" spc="-1" strike="noStrike">
              <a:solidFill>
                <a:srgbClr val="000000"/>
              </a:solidFill>
              <a:latin typeface="Arial"/>
            </a:endParaRPr>
          </a:p>
          <a:p>
            <a:pPr lvl="2" marL="1296000" indent="-288000" defTabSz="914400">
              <a:lnSpc>
                <a:spcPct val="90000"/>
              </a:lnSpc>
              <a:spcBef>
                <a:spcPts val="850"/>
              </a:spcBef>
              <a:buClr>
                <a:srgbClr val="000000"/>
              </a:buClr>
              <a:buSzPct val="45000"/>
              <a:buFont typeface="Wingdings" charset="2"/>
              <a:buChar char=""/>
            </a:pPr>
            <a:r>
              <a:rPr b="0" lang="zh-CN" sz="1800" spc="-1" strike="noStrike">
                <a:solidFill>
                  <a:schemeClr val="dk1"/>
                </a:solidFill>
                <a:latin typeface="微软雅黑"/>
              </a:rPr>
              <a:t>因为当你请求更多内存时，操作系统会说“不，不能这样做”</a:t>
            </a:r>
            <a:endParaRPr b="0" lang="en-US" sz="1800" spc="-1" strike="noStrike">
              <a:solidFill>
                <a:srgbClr val="000000"/>
              </a:solidFill>
              <a:latin typeface="Arial"/>
            </a:endParaRPr>
          </a:p>
          <a:p>
            <a:pPr marL="432000" indent="-324000" defTabSz="914400">
              <a:lnSpc>
                <a:spcPct val="90000"/>
              </a:lnSpc>
              <a:spcBef>
                <a:spcPts val="1001"/>
              </a:spcBef>
              <a:buClr>
                <a:srgbClr val="000000"/>
              </a:buClr>
              <a:buSzPct val="45000"/>
              <a:buFont typeface="Wingdings" charset="2"/>
              <a:buChar char=""/>
            </a:pPr>
            <a:r>
              <a:rPr b="0" lang="en-US" sz="2000" spc="-1" strike="noStrike">
                <a:solidFill>
                  <a:schemeClr val="dk1"/>
                </a:solidFill>
                <a:latin typeface="微软雅黑"/>
              </a:rPr>
              <a:t>https://godbolt.org/z/rqbGsKov1</a:t>
            </a:r>
            <a:endParaRPr b="0" lang="en-US" sz="2000" spc="-1" strike="noStrike">
              <a:solidFill>
                <a:srgbClr val="000000"/>
              </a:solidFill>
              <a:latin typeface="Arial"/>
            </a:endParaRPr>
          </a:p>
        </p:txBody>
      </p:sp>
      <p:sp>
        <p:nvSpPr>
          <p:cNvPr id="4" name="PlaceHolder 3"/>
          <p:cNvSpPr>
            <a:spLocks noGrp="1"/>
          </p:cNvSpPr>
          <p:nvPr>
            <p:ph type="sldNum" idx="141"/>
          </p:nvPr>
        </p:nvSpPr>
        <p:spPr/>
        <p:txBody>
          <a:bodyPr/>
          <a:p>
            <a:fld id="{3E9E6F2A-A9F7-4742-A2C8-B8719840AEED}" type="slidenum">
              <a:t>51</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5"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en-US" sz="1800" spc="-1" strike="noStrike">
                <a:solidFill>
                  <a:srgbClr val="000000"/>
                </a:solidFill>
                <a:latin typeface="Arial"/>
              </a:rPr>
              <a:t>malloc</a:t>
            </a:r>
            <a:r>
              <a:rPr b="0" lang="zh-CN" sz="1800" spc="-1" strike="noStrike">
                <a:solidFill>
                  <a:srgbClr val="000000"/>
                </a:solidFill>
                <a:latin typeface="Arial"/>
              </a:rPr>
              <a:t>的使用——释放空间</a:t>
            </a:r>
            <a:endParaRPr b="0" lang="en-US" sz="1800" spc="-1" strike="noStrike">
              <a:solidFill>
                <a:srgbClr val="000000"/>
              </a:solidFill>
              <a:latin typeface="Arial"/>
            </a:endParaRPr>
          </a:p>
        </p:txBody>
      </p:sp>
      <p:sp>
        <p:nvSpPr>
          <p:cNvPr id="1676"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en-US" sz="1800" spc="-1" strike="noStrike">
                <a:solidFill>
                  <a:srgbClr val="000000"/>
                </a:solidFill>
                <a:latin typeface="Arial"/>
              </a:rPr>
              <a:t>C</a:t>
            </a:r>
            <a:r>
              <a:rPr b="0" lang="zh-CN" sz="1800" spc="-1" strike="noStrike">
                <a:solidFill>
                  <a:srgbClr val="000000"/>
                </a:solidFill>
                <a:latin typeface="Arial"/>
              </a:rPr>
              <a:t>语言使用</a:t>
            </a:r>
            <a:r>
              <a:rPr b="0" lang="en-US" sz="1800" spc="-1" strike="noStrike">
                <a:solidFill>
                  <a:srgbClr val="000000"/>
                </a:solidFill>
                <a:latin typeface="Arial"/>
              </a:rPr>
              <a:t>free</a:t>
            </a:r>
            <a:r>
              <a:rPr b="0" lang="zh-CN" sz="1800" spc="-1" strike="noStrike">
                <a:solidFill>
                  <a:srgbClr val="000000"/>
                </a:solidFill>
                <a:latin typeface="Arial"/>
              </a:rPr>
              <a:t>函数释放指针所指空间</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rial"/>
              </a:rPr>
              <a:t>void free (void *ptr)</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显然，释放一个不应该释放的空间会出错，如：</a:t>
            </a: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zh-CN" sz="1800" spc="-1" strike="noStrike">
                <a:solidFill>
                  <a:srgbClr val="000000"/>
                </a:solidFill>
                <a:latin typeface="Arial"/>
              </a:rPr>
              <a:t>已经释放的空间</a:t>
            </a: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zh-CN" sz="1800" spc="-1" strike="noStrike">
                <a:solidFill>
                  <a:srgbClr val="000000"/>
                </a:solidFill>
                <a:latin typeface="Arial"/>
              </a:rPr>
              <a:t>不属于你程序的空间</a:t>
            </a: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zh-CN" sz="1800" spc="-1" strike="noStrike">
                <a:solidFill>
                  <a:srgbClr val="000000"/>
                </a:solidFill>
                <a:latin typeface="Arial"/>
              </a:rPr>
              <a:t>静态变量、全局变量、临时变量使用的空间</a:t>
            </a:r>
            <a:endParaRPr b="0" lang="en-US" sz="1800" spc="-1" strike="noStrike">
              <a:solidFill>
                <a:srgbClr val="000000"/>
              </a:solidFill>
              <a:latin typeface="Arial"/>
            </a:endParaRPr>
          </a:p>
        </p:txBody>
      </p:sp>
      <p:sp>
        <p:nvSpPr>
          <p:cNvPr id="4" name="PlaceHolder 3"/>
          <p:cNvSpPr>
            <a:spLocks noGrp="1"/>
          </p:cNvSpPr>
          <p:nvPr>
            <p:ph type="sldNum" idx="141"/>
          </p:nvPr>
        </p:nvSpPr>
        <p:spPr/>
        <p:txBody>
          <a:bodyPr/>
          <a:p>
            <a:fld id="{AAC81418-EB03-40F2-B426-4AF591EEF8D4}" type="slidenum">
              <a:t>52</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7"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危险的指针</a:t>
            </a:r>
            <a:endParaRPr b="0" lang="en-US" sz="4400" spc="-1" strike="noStrike">
              <a:solidFill>
                <a:srgbClr val="000000"/>
              </a:solidFill>
              <a:latin typeface="Arial"/>
            </a:endParaRPr>
          </a:p>
        </p:txBody>
      </p:sp>
      <p:sp>
        <p:nvSpPr>
          <p:cNvPr id="1678"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指针是一个强大的工具，提供了程序员与底层交互的可能性，打破了一定的抽象障碍。</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但同时，莫大的权限也带来了许多问题，下面我们将介绍几类。</a:t>
            </a:r>
            <a:endParaRPr b="0" lang="en-US" sz="1800" spc="-1" strike="noStrike">
              <a:solidFill>
                <a:srgbClr val="000000"/>
              </a:solidFill>
              <a:latin typeface="Arial"/>
            </a:endParaRPr>
          </a:p>
        </p:txBody>
      </p:sp>
      <p:pic>
        <p:nvPicPr>
          <p:cNvPr id="1679" name="" descr=""/>
          <p:cNvPicPr/>
          <p:nvPr/>
        </p:nvPicPr>
        <p:blipFill>
          <a:blip r:embed="rId1"/>
          <a:stretch/>
        </p:blipFill>
        <p:spPr>
          <a:xfrm>
            <a:off x="2867400" y="1514520"/>
            <a:ext cx="6476400" cy="3247200"/>
          </a:xfrm>
          <a:prstGeom prst="rect">
            <a:avLst/>
          </a:prstGeom>
          <a:ln w="0">
            <a:noFill/>
          </a:ln>
        </p:spPr>
      </p:pic>
      <p:sp>
        <p:nvSpPr>
          <p:cNvPr id="4" name="PlaceHolder 3"/>
          <p:cNvSpPr>
            <a:spLocks noGrp="1"/>
          </p:cNvSpPr>
          <p:nvPr>
            <p:ph type="sldNum" idx="147"/>
          </p:nvPr>
        </p:nvSpPr>
        <p:spPr/>
        <p:txBody>
          <a:bodyPr/>
          <a:p>
            <a:fld id="{A8314C23-F486-4135-B14D-0AE0D44C2CDF}" type="slidenum">
              <a:t>53</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0"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危险的指针——野指针</a:t>
            </a:r>
            <a:endParaRPr b="0" lang="en-US" sz="1800" spc="-1" strike="noStrike">
              <a:solidFill>
                <a:srgbClr val="000000"/>
              </a:solidFill>
              <a:latin typeface="Arial"/>
            </a:endParaRPr>
          </a:p>
        </p:txBody>
      </p:sp>
      <p:sp>
        <p:nvSpPr>
          <p:cNvPr id="1681"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en-US" sz="3200" spc="-1" strike="noStrike">
                <a:solidFill>
                  <a:srgbClr val="000000"/>
                </a:solidFill>
                <a:latin typeface="Arial"/>
              </a:rPr>
              <a:t>C</a:t>
            </a:r>
            <a:r>
              <a:rPr b="0" lang="zh-CN" sz="3200" spc="-1" strike="noStrike">
                <a:solidFill>
                  <a:srgbClr val="000000"/>
                </a:solidFill>
                <a:latin typeface="Arial"/>
              </a:rPr>
              <a:t>中的指针可以任意赋值，当一个指针未初始化或错误地初始话时便成为了野指针，如：</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int *ptr1, *ptr2 = (int *)0x11451400;</a:t>
            </a:r>
            <a:endParaRPr b="0" lang="en-US" sz="3200" spc="-1" strike="noStrike">
              <a:solidFill>
                <a:srgbClr val="000000"/>
              </a:solidFill>
              <a:latin typeface="Arial"/>
            </a:endParaRPr>
          </a:p>
        </p:txBody>
      </p:sp>
      <p:sp>
        <p:nvSpPr>
          <p:cNvPr id="4" name="PlaceHolder 3"/>
          <p:cNvSpPr>
            <a:spLocks noGrp="1"/>
          </p:cNvSpPr>
          <p:nvPr>
            <p:ph type="sldNum" idx="144"/>
          </p:nvPr>
        </p:nvSpPr>
        <p:spPr/>
        <p:txBody>
          <a:bodyPr/>
          <a:p>
            <a:fld id="{36DE1FAB-4BA3-4B9B-9243-0F559F4441FC}" type="slidenum">
              <a:t>54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2"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危险的指针——空悬指针</a:t>
            </a:r>
            <a:endParaRPr b="0" lang="en-US" sz="4400" spc="-1" strike="noStrike">
              <a:solidFill>
                <a:srgbClr val="000000"/>
              </a:solidFill>
              <a:latin typeface="Arial"/>
            </a:endParaRPr>
          </a:p>
        </p:txBody>
      </p:sp>
      <p:sp>
        <p:nvSpPr>
          <p:cNvPr id="1683"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zh-CN" sz="3200" spc="-1" strike="noStrike">
                <a:solidFill>
                  <a:srgbClr val="000000"/>
                </a:solidFill>
                <a:latin typeface="Arial"/>
              </a:rPr>
              <a:t>当一片空间被释放时，所有指向这片空间的指针都成为了空悬指针。此时这个地址已经成为</a:t>
            </a:r>
            <a:r>
              <a:rPr b="1" lang="zh-CN" sz="3200" spc="-1" strike="noStrike">
                <a:solidFill>
                  <a:srgbClr val="000000"/>
                </a:solidFill>
                <a:latin typeface="Arial"/>
              </a:rPr>
              <a:t>无效</a:t>
            </a:r>
            <a:r>
              <a:rPr b="0" lang="zh-CN" sz="3200" spc="-1" strike="noStrike">
                <a:solidFill>
                  <a:srgbClr val="000000"/>
                </a:solidFill>
                <a:latin typeface="Arial"/>
              </a:rPr>
              <a:t>地址，可能被分配给其他程序或者当前程序的其他指针，此时去解引用这个指针会引发错误，如：</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int *ptr=(int *)malloc(sizeof(int));</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free(ptr);</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printf(“%d\n”,*ptr);</a:t>
            </a:r>
            <a:endParaRPr b="0" lang="en-US" sz="3200" spc="-1" strike="noStrike">
              <a:solidFill>
                <a:srgbClr val="000000"/>
              </a:solidFill>
              <a:latin typeface="Arial"/>
            </a:endParaRPr>
          </a:p>
        </p:txBody>
      </p:sp>
      <p:sp>
        <p:nvSpPr>
          <p:cNvPr id="4" name="PlaceHolder 3"/>
          <p:cNvSpPr>
            <a:spLocks noGrp="1"/>
          </p:cNvSpPr>
          <p:nvPr>
            <p:ph type="sldNum" idx="150"/>
          </p:nvPr>
        </p:nvSpPr>
        <p:spPr/>
        <p:txBody>
          <a:bodyPr/>
          <a:p>
            <a:fld id="{0D9EB4DB-E8D1-44DE-87FC-A3F02A61A83E}" type="slidenum">
              <a:t>55</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4"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1800" spc="-1" strike="noStrike">
                <a:solidFill>
                  <a:srgbClr val="000000"/>
                </a:solidFill>
                <a:latin typeface="Arial"/>
              </a:rPr>
              <a:t>危险的指针——越界指针</a:t>
            </a:r>
            <a:endParaRPr b="0" lang="en-US" sz="1800" spc="-1" strike="noStrike">
              <a:solidFill>
                <a:srgbClr val="000000"/>
              </a:solidFill>
              <a:latin typeface="Arial"/>
            </a:endParaRPr>
          </a:p>
        </p:txBody>
      </p:sp>
      <p:sp>
        <p:nvSpPr>
          <p:cNvPr id="1685"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对指针做算数运算是很常见的，但是当我们使用指针去访问数组元素时，如果运算后的结果超过了数组的空间区域，便会引发错误，如：</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rial"/>
              </a:rPr>
              <a:t>int a[5];</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rial"/>
              </a:rPr>
              <a:t>int *ptr=&amp;a[4];</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rial"/>
              </a:rPr>
              <a:t>ptr+=1;</a:t>
            </a:r>
            <a:endParaRPr b="0" lang="en-US" sz="1800" spc="-1" strike="noStrike">
              <a:solidFill>
                <a:srgbClr val="000000"/>
              </a:solidFill>
              <a:latin typeface="Arial"/>
            </a:endParaRPr>
          </a:p>
        </p:txBody>
      </p:sp>
      <p:sp>
        <p:nvSpPr>
          <p:cNvPr id="4" name="PlaceHolder 3"/>
          <p:cNvSpPr>
            <a:spLocks noGrp="1"/>
          </p:cNvSpPr>
          <p:nvPr>
            <p:ph type="sldNum" idx="153"/>
          </p:nvPr>
        </p:nvSpPr>
        <p:spPr/>
        <p:txBody>
          <a:bodyPr/>
          <a:p>
            <a:fld id="{55030BCB-3DD5-4D04-96E5-8261AAE0CB34}" type="slidenum">
              <a:t>56</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6"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tabLst>
                <a:tab algn="l" pos="0"/>
              </a:tabLst>
            </a:pPr>
            <a:r>
              <a:rPr b="0" lang="zh-CN" sz="4400" spc="-1" strike="noStrike">
                <a:solidFill>
                  <a:srgbClr val="000000"/>
                </a:solidFill>
                <a:latin typeface="Arial"/>
              </a:rPr>
              <a:t>危险的指针——空指针</a:t>
            </a:r>
            <a:endParaRPr b="0" lang="en-US" sz="4400" spc="-1" strike="noStrike">
              <a:solidFill>
                <a:srgbClr val="000000"/>
              </a:solidFill>
              <a:latin typeface="Arial"/>
            </a:endParaRPr>
          </a:p>
        </p:txBody>
      </p:sp>
      <p:sp>
        <p:nvSpPr>
          <p:cNvPr id="1687"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与前面几个指针不同，空指针的存在是合理的，但是解引用空指针会引发错误。</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事实上，保持未利用的指针是空指针有助于你的调试。假设一个值错误的指针恰好对应了某个可调用的区域，污染了某个区域的数据，你可能会在相隔这个指针甚远的区域发现这个错误而且无法与这个指针产生联系，这是相当致命的。</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在解引用指针前善用</a:t>
            </a:r>
            <a:r>
              <a:rPr b="0" lang="en-US" sz="1800" spc="-1" strike="noStrike">
                <a:solidFill>
                  <a:srgbClr val="000000"/>
                </a:solidFill>
                <a:latin typeface="Arial"/>
              </a:rPr>
              <a:t>assert</a:t>
            </a:r>
            <a:r>
              <a:rPr b="0" lang="zh-CN" sz="1800" spc="-1" strike="noStrike">
                <a:solidFill>
                  <a:srgbClr val="000000"/>
                </a:solidFill>
                <a:latin typeface="Arial"/>
              </a:rPr>
              <a:t>，有助于你的调试。</a:t>
            </a:r>
            <a:endParaRPr b="0" lang="en-US" sz="1800" spc="-1" strike="noStrike">
              <a:solidFill>
                <a:srgbClr val="000000"/>
              </a:solidFill>
              <a:latin typeface="Arial"/>
            </a:endParaRPr>
          </a:p>
          <a:p>
            <a:pPr indent="0">
              <a:lnSpc>
                <a:spcPct val="100000"/>
              </a:lnSpc>
              <a:buNone/>
              <a:tabLst>
                <a:tab algn="l" pos="0"/>
              </a:tabLst>
            </a:pPr>
            <a:r>
              <a:rPr b="1" lang="zh-CN" sz="1800" spc="-1" strike="noStrike">
                <a:solidFill>
                  <a:srgbClr val="c9211e"/>
                </a:solidFill>
                <a:highlight>
                  <a:srgbClr val="ffff00"/>
                </a:highlight>
                <a:latin typeface="Arial"/>
              </a:rPr>
              <a:t>错误的假设是调试的痛苦之源😭</a:t>
            </a:r>
            <a:endParaRPr b="0" lang="en-US" sz="1800" spc="-1" strike="noStrike">
              <a:solidFill>
                <a:srgbClr val="000000"/>
              </a:solidFill>
              <a:latin typeface="Arial"/>
            </a:endParaRPr>
          </a:p>
        </p:txBody>
      </p:sp>
      <p:sp>
        <p:nvSpPr>
          <p:cNvPr id="4" name="PlaceHolder 3"/>
          <p:cNvSpPr>
            <a:spLocks noGrp="1"/>
          </p:cNvSpPr>
          <p:nvPr>
            <p:ph type="sldNum" idx="156"/>
          </p:nvPr>
        </p:nvSpPr>
        <p:spPr/>
        <p:txBody>
          <a:bodyPr/>
          <a:p>
            <a:fld id="{54C19B1E-0251-470A-84AA-C2ABEFAEAE05}" type="slidenum">
              <a:t>57</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8"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pPr>
            <a:r>
              <a:rPr b="0" lang="zh-CN" sz="1800" spc="-1" strike="noStrike">
                <a:solidFill>
                  <a:srgbClr val="000000"/>
                </a:solidFill>
                <a:latin typeface="Arial"/>
              </a:rPr>
              <a:t>链表——为何需要链表</a:t>
            </a:r>
            <a:endParaRPr b="0" lang="en-US" sz="1800" spc="-1" strike="noStrike">
              <a:solidFill>
                <a:srgbClr val="000000"/>
              </a:solidFill>
              <a:latin typeface="Arial"/>
            </a:endParaRPr>
          </a:p>
        </p:txBody>
      </p:sp>
      <p:sp>
        <p:nvSpPr>
          <p:cNvPr id="1689"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pPr>
            <a:r>
              <a:rPr b="0" lang="zh-CN" sz="1800" spc="-1" strike="noStrike">
                <a:solidFill>
                  <a:srgbClr val="000000"/>
                </a:solidFill>
                <a:latin typeface="Arial"/>
              </a:rPr>
              <a:t>指针是管理内存的工具，假设我们现在有多个同类别的对象在不同的代码段申请了动态空间，我们有遍历这些元素的需求，我们该如何统一管理这些指针以便于我们访问呢？</a:t>
            </a:r>
            <a:endParaRPr b="0" lang="en-US" sz="1800" spc="-1" strike="noStrike">
              <a:solidFill>
                <a:srgbClr val="000000"/>
              </a:solidFill>
              <a:latin typeface="Arial"/>
            </a:endParaRPr>
          </a:p>
          <a:p>
            <a:pPr indent="0">
              <a:lnSpc>
                <a:spcPct val="100000"/>
              </a:lnSpc>
              <a:buNone/>
            </a:pPr>
            <a:r>
              <a:rPr b="0" lang="zh-CN" sz="1800" spc="-1" strike="sngStrike">
                <a:solidFill>
                  <a:srgbClr val="000000"/>
                </a:solidFill>
                <a:latin typeface="Arial"/>
              </a:rPr>
              <a:t>聪明的同学可能会想到，让我们开一个数组来存指针吧🤓☝</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为了解决这一需求，我们提出了一种数据结构——链表</a:t>
            </a:r>
            <a:endParaRPr b="0" lang="en-US" sz="1800" spc="-1" strike="noStrike">
              <a:solidFill>
                <a:srgbClr val="000000"/>
              </a:solidFill>
              <a:latin typeface="Arial"/>
            </a:endParaRPr>
          </a:p>
          <a:p>
            <a:pPr indent="0">
              <a:lnSpc>
                <a:spcPct val="100000"/>
              </a:lnSpc>
              <a:buNone/>
            </a:pPr>
            <a:endParaRPr b="0" lang="en-US" sz="1800" spc="-1" strike="noStrike">
              <a:solidFill>
                <a:srgbClr val="000000"/>
              </a:solidFill>
              <a:latin typeface="Arial"/>
            </a:endParaRPr>
          </a:p>
          <a:p>
            <a:pPr indent="0">
              <a:lnSpc>
                <a:spcPct val="100000"/>
              </a:lnSpc>
              <a:buNone/>
            </a:pPr>
            <a:endParaRPr b="0" lang="en-US" sz="1800" spc="-1" strike="noStrike">
              <a:solidFill>
                <a:srgbClr val="000000"/>
              </a:solidFill>
              <a:latin typeface="Arial"/>
            </a:endParaRPr>
          </a:p>
        </p:txBody>
      </p:sp>
      <p:sp>
        <p:nvSpPr>
          <p:cNvPr id="4" name="PlaceHolder 3"/>
          <p:cNvSpPr>
            <a:spLocks noGrp="1"/>
          </p:cNvSpPr>
          <p:nvPr>
            <p:ph type="sldNum" idx="159"/>
          </p:nvPr>
        </p:nvSpPr>
        <p:spPr/>
        <p:txBody>
          <a:bodyPr/>
          <a:p>
            <a:fld id="{8A607C29-1B01-4964-A592-60AE8A8FAC59}" type="slidenum">
              <a:t>58</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0"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pPr>
            <a:r>
              <a:rPr b="0" lang="zh-CN" sz="1800" spc="-1" strike="noStrike">
                <a:solidFill>
                  <a:srgbClr val="000000"/>
                </a:solidFill>
                <a:latin typeface="Arial"/>
              </a:rPr>
              <a:t>链表的结构</a:t>
            </a:r>
            <a:endParaRPr b="0" lang="en-US" sz="1800" spc="-1" strike="noStrike">
              <a:solidFill>
                <a:srgbClr val="000000"/>
              </a:solidFill>
              <a:latin typeface="Arial"/>
            </a:endParaRPr>
          </a:p>
        </p:txBody>
      </p:sp>
      <p:sp>
        <p:nvSpPr>
          <p:cNvPr id="1691"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324000" defTabSz="914400">
              <a:lnSpc>
                <a:spcPct val="90000"/>
              </a:lnSpc>
              <a:spcBef>
                <a:spcPts val="1001"/>
              </a:spcBef>
              <a:buClr>
                <a:srgbClr val="000000"/>
              </a:buClr>
              <a:buFont typeface="Wingdings" charset="2"/>
              <a:buChar char=""/>
            </a:pPr>
            <a:r>
              <a:rPr b="0" lang="zh-CN" sz="2000" spc="-1" strike="noStrike">
                <a:solidFill>
                  <a:schemeClr val="dk1"/>
                </a:solidFill>
                <a:latin typeface="微软雅黑"/>
              </a:rPr>
              <a:t>使用链表存储数据，不强制要求数据在内存中</a:t>
            </a:r>
            <a:r>
              <a:rPr b="1" lang="zh-CN" sz="2000" spc="-1" strike="noStrike">
                <a:solidFill>
                  <a:schemeClr val="dk1"/>
                </a:solidFill>
                <a:latin typeface="微软雅黑"/>
              </a:rPr>
              <a:t>连续</a:t>
            </a:r>
            <a:r>
              <a:rPr b="0" lang="zh-CN" sz="2000" spc="-1" strike="noStrike">
                <a:solidFill>
                  <a:schemeClr val="dk1"/>
                </a:solidFill>
                <a:latin typeface="微软雅黑"/>
              </a:rPr>
              <a:t>存储，各个元素可以</a:t>
            </a:r>
            <a:r>
              <a:rPr b="1" lang="zh-CN" sz="2000" spc="-1" strike="noStrike">
                <a:solidFill>
                  <a:schemeClr val="dk1"/>
                </a:solidFill>
                <a:latin typeface="微软雅黑"/>
              </a:rPr>
              <a:t>分散</a:t>
            </a:r>
            <a:r>
              <a:rPr b="0" lang="zh-CN" sz="2000" spc="-1" strike="noStrike">
                <a:solidFill>
                  <a:schemeClr val="dk1"/>
                </a:solidFill>
                <a:latin typeface="微软雅黑"/>
              </a:rPr>
              <a:t>存储在内存中。</a:t>
            </a:r>
            <a:endParaRPr b="0" lang="en-US" sz="2000" spc="-1" strike="noStrike">
              <a:solidFill>
                <a:srgbClr val="000000"/>
              </a:solidFill>
              <a:latin typeface="Arial"/>
            </a:endParaRPr>
          </a:p>
          <a:p>
            <a:pPr indent="-324000" defTabSz="914400">
              <a:lnSpc>
                <a:spcPct val="90000"/>
              </a:lnSpc>
              <a:spcBef>
                <a:spcPts val="1001"/>
              </a:spcBef>
              <a:buClr>
                <a:srgbClr val="000000"/>
              </a:buClr>
              <a:buFont typeface="Wingdings" charset="2"/>
              <a:buChar char=""/>
            </a:pPr>
            <a:r>
              <a:rPr b="0" lang="zh-CN" sz="2000" spc="-1" strike="noStrike">
                <a:solidFill>
                  <a:schemeClr val="dk1"/>
                </a:solidFill>
                <a:latin typeface="微软雅黑"/>
              </a:rPr>
              <a:t>这完美满足了动态申请内存的过程中，用一点申请一点，而且无法保证各个部分空间连续的特点</a:t>
            </a:r>
            <a:endParaRPr b="0" lang="en-US" sz="2000" spc="-1" strike="noStrike">
              <a:solidFill>
                <a:srgbClr val="000000"/>
              </a:solidFill>
              <a:latin typeface="Arial"/>
            </a:endParaRPr>
          </a:p>
          <a:p>
            <a:pPr indent="0" defTabSz="914400">
              <a:lnSpc>
                <a:spcPct val="90000"/>
              </a:lnSpc>
              <a:spcBef>
                <a:spcPts val="1001"/>
              </a:spcBef>
              <a:buNone/>
            </a:pPr>
            <a:endParaRPr b="0" lang="en-US" sz="2000" spc="-1" strike="noStrike">
              <a:solidFill>
                <a:srgbClr val="000000"/>
              </a:solidFill>
              <a:latin typeface="Arial"/>
            </a:endParaRPr>
          </a:p>
        </p:txBody>
      </p:sp>
      <p:pic>
        <p:nvPicPr>
          <p:cNvPr id="1692" name="图片 99" descr=""/>
          <p:cNvPicPr/>
          <p:nvPr/>
        </p:nvPicPr>
        <p:blipFill>
          <a:blip r:embed="rId1"/>
          <a:stretch/>
        </p:blipFill>
        <p:spPr>
          <a:xfrm>
            <a:off x="1305360" y="3429360"/>
            <a:ext cx="5343120" cy="2285640"/>
          </a:xfrm>
          <a:prstGeom prst="rect">
            <a:avLst/>
          </a:prstGeom>
          <a:ln w="9525">
            <a:noFill/>
          </a:ln>
        </p:spPr>
      </p:pic>
      <p:sp>
        <p:nvSpPr>
          <p:cNvPr id="4" name="PlaceHolder 3"/>
          <p:cNvSpPr>
            <a:spLocks noGrp="1"/>
          </p:cNvSpPr>
          <p:nvPr>
            <p:ph type="sldNum" idx="162"/>
          </p:nvPr>
        </p:nvSpPr>
        <p:spPr/>
        <p:txBody>
          <a:bodyPr/>
          <a:p>
            <a:fld id="{B8D5CC67-4FE4-4CC2-B8E1-01BD0BE5F4BB}" type="slidenum">
              <a:t>59</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PlaceHolder 1"/>
          <p:cNvSpPr>
            <a:spLocks noGrp="1"/>
          </p:cNvSpPr>
          <p:nvPr>
            <p:ph type="title"/>
          </p:nvPr>
        </p:nvSpPr>
        <p:spPr>
          <a:xfrm>
            <a:off x="239400" y="119160"/>
            <a:ext cx="10512720" cy="1322640"/>
          </a:xfrm>
          <a:prstGeom prst="rect">
            <a:avLst/>
          </a:prstGeom>
          <a:noFill/>
          <a:ln w="0">
            <a:noFill/>
          </a:ln>
        </p:spPr>
        <p:txBody>
          <a:bodyPr lIns="0" rIns="0" tIns="0" bIns="0" anchor="ctr">
            <a:noAutofit/>
          </a:bodyPr>
          <a:p>
            <a:pPr indent="0" algn="ctr">
              <a:buNone/>
            </a:pPr>
            <a:endParaRPr b="0" lang="en-US" sz="1800" spc="-1" strike="noStrike">
              <a:solidFill>
                <a:srgbClr val="000000"/>
              </a:solidFill>
              <a:latin typeface="Arial"/>
            </a:endParaRPr>
          </a:p>
        </p:txBody>
      </p:sp>
      <p:pic>
        <p:nvPicPr>
          <p:cNvPr id="1559" name="" descr=""/>
          <p:cNvPicPr/>
          <p:nvPr/>
        </p:nvPicPr>
        <p:blipFill>
          <a:blip r:embed="rId1"/>
          <a:stretch/>
        </p:blipFill>
        <p:spPr>
          <a:xfrm>
            <a:off x="838080" y="1825560"/>
            <a:ext cx="10512720" cy="4348440"/>
          </a:xfrm>
          <a:prstGeom prst="rect">
            <a:avLst/>
          </a:prstGeom>
          <a:ln w="0">
            <a:noFill/>
          </a:ln>
        </p:spPr>
      </p:pic>
      <p:sp>
        <p:nvSpPr>
          <p:cNvPr id="3" name="PlaceHolder 2"/>
          <p:cNvSpPr>
            <a:spLocks noGrp="1"/>
          </p:cNvSpPr>
          <p:nvPr>
            <p:ph type="sldNum" idx="42"/>
          </p:nvPr>
        </p:nvSpPr>
        <p:spPr/>
        <p:txBody>
          <a:bodyPr/>
          <a:p>
            <a:fld id="{933C5C13-33F2-402D-B958-9340353B5B6E}" type="slidenum">
              <a:t>6</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3"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gn="ctr">
              <a:buNone/>
            </a:pPr>
            <a:r>
              <a:rPr b="0" lang="zh-CN" sz="4400" spc="-1" strike="noStrike">
                <a:solidFill>
                  <a:srgbClr val="000000"/>
                </a:solidFill>
                <a:latin typeface="Arial"/>
              </a:rPr>
              <a:t>链表的结构</a:t>
            </a:r>
            <a:endParaRPr b="0" lang="en-US" sz="4400" spc="-1" strike="noStrike">
              <a:solidFill>
                <a:srgbClr val="000000"/>
              </a:solidFill>
              <a:latin typeface="Arial"/>
            </a:endParaRPr>
          </a:p>
        </p:txBody>
      </p:sp>
      <p:sp>
        <p:nvSpPr>
          <p:cNvPr id="1694"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pPr>
            <a:r>
              <a:rPr b="0" lang="zh-CN" sz="1800" spc="-1" strike="noStrike">
                <a:solidFill>
                  <a:srgbClr val="000000"/>
                </a:solidFill>
                <a:latin typeface="Arial"/>
              </a:rPr>
              <a:t>让我们从需求出发，思考链表的数据节点需要哪些成员。下面以双端链表为例，学会双端就啥链表都会了。</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首先是数据本身，可能有多个，我们统称为</a:t>
            </a:r>
            <a:r>
              <a:rPr b="0" lang="en-US" sz="1800" spc="-1" strike="noStrike">
                <a:solidFill>
                  <a:srgbClr val="000000"/>
                </a:solidFill>
                <a:latin typeface="Arial"/>
              </a:rPr>
              <a:t>data</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接下来我们需要记录这个节点之后的节点是谁，设为</a:t>
            </a:r>
            <a:r>
              <a:rPr b="0" lang="en-US" sz="1800" spc="-1" strike="noStrike">
                <a:solidFill>
                  <a:srgbClr val="000000"/>
                </a:solidFill>
                <a:latin typeface="Arial"/>
              </a:rPr>
              <a:t>nxt</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同理我们需要知道这个节点之前的节点，设为</a:t>
            </a:r>
            <a:r>
              <a:rPr b="0" lang="en-US" sz="1800" spc="-1" strike="noStrike">
                <a:solidFill>
                  <a:srgbClr val="000000"/>
                </a:solidFill>
                <a:latin typeface="Arial"/>
              </a:rPr>
              <a:t>pre</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我们申请空间时会得到一个指向该空间的指针，所以</a:t>
            </a:r>
            <a:r>
              <a:rPr b="0" lang="en-US" sz="1800" spc="-1" strike="noStrike">
                <a:solidFill>
                  <a:srgbClr val="000000"/>
                </a:solidFill>
                <a:latin typeface="Arial"/>
              </a:rPr>
              <a:t>pre</a:t>
            </a:r>
            <a:r>
              <a:rPr b="0" lang="zh-CN" sz="1800" spc="-1" strike="noStrike">
                <a:solidFill>
                  <a:srgbClr val="000000"/>
                </a:solidFill>
                <a:latin typeface="Arial"/>
              </a:rPr>
              <a:t>和</a:t>
            </a:r>
            <a:r>
              <a:rPr b="0" lang="en-US" sz="1800" spc="-1" strike="noStrike">
                <a:solidFill>
                  <a:srgbClr val="000000"/>
                </a:solidFill>
                <a:latin typeface="Arial"/>
              </a:rPr>
              <a:t>nxt</a:t>
            </a:r>
            <a:r>
              <a:rPr b="0" lang="zh-CN" sz="1800" spc="-1" strike="noStrike">
                <a:solidFill>
                  <a:srgbClr val="000000"/>
                </a:solidFill>
                <a:latin typeface="Arial"/>
              </a:rPr>
              <a:t>的类型也是指针，指向相邻节点的地址</a:t>
            </a:r>
            <a:endParaRPr b="0" lang="en-US" sz="1800" spc="-1" strike="noStrike">
              <a:solidFill>
                <a:srgbClr val="000000"/>
              </a:solidFill>
              <a:latin typeface="Arial"/>
            </a:endParaRPr>
          </a:p>
          <a:p>
            <a:pPr indent="0">
              <a:lnSpc>
                <a:spcPct val="100000"/>
              </a:lnSpc>
              <a:buNone/>
            </a:pPr>
            <a:endParaRPr b="0" lang="en-US" sz="1800" spc="-1" strike="noStrike">
              <a:solidFill>
                <a:srgbClr val="000000"/>
              </a:solidFill>
              <a:latin typeface="Arial"/>
            </a:endParaRPr>
          </a:p>
        </p:txBody>
      </p:sp>
      <p:pic>
        <p:nvPicPr>
          <p:cNvPr id="1695" name="" descr=""/>
          <p:cNvPicPr/>
          <p:nvPr/>
        </p:nvPicPr>
        <p:blipFill>
          <a:blip r:embed="rId1"/>
          <a:stretch/>
        </p:blipFill>
        <p:spPr>
          <a:xfrm>
            <a:off x="1800000" y="5400000"/>
            <a:ext cx="8629200" cy="914040"/>
          </a:xfrm>
          <a:prstGeom prst="rect">
            <a:avLst/>
          </a:prstGeom>
          <a:ln w="0">
            <a:noFill/>
          </a:ln>
        </p:spPr>
      </p:pic>
      <p:sp>
        <p:nvSpPr>
          <p:cNvPr id="4" name="PlaceHolder 3"/>
          <p:cNvSpPr>
            <a:spLocks noGrp="1"/>
          </p:cNvSpPr>
          <p:nvPr>
            <p:ph type="sldNum" idx="165"/>
          </p:nvPr>
        </p:nvSpPr>
        <p:spPr/>
        <p:txBody>
          <a:bodyPr/>
          <a:p>
            <a:fld id="{ABF2963C-6C11-4DC7-B7CB-79C8C8A505E6}" type="slidenum">
              <a:t>60</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6"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pPr>
            <a:r>
              <a:rPr b="0" lang="zh-CN" sz="1800" spc="-1" strike="noStrike">
                <a:solidFill>
                  <a:srgbClr val="000000"/>
                </a:solidFill>
                <a:latin typeface="Arial"/>
              </a:rPr>
              <a:t>链表的结构</a:t>
            </a:r>
            <a:endParaRPr b="0" lang="en-US" sz="1800" spc="-1" strike="noStrike">
              <a:solidFill>
                <a:srgbClr val="000000"/>
              </a:solidFill>
              <a:latin typeface="Arial"/>
            </a:endParaRPr>
          </a:p>
        </p:txBody>
      </p:sp>
      <p:sp>
        <p:nvSpPr>
          <p:cNvPr id="1697"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pPr>
            <a:r>
              <a:rPr b="0" lang="zh-CN" sz="1800" spc="-1" strike="noStrike">
                <a:solidFill>
                  <a:srgbClr val="000000"/>
                </a:solidFill>
                <a:latin typeface="Arial"/>
              </a:rPr>
              <a:t>代码如下：</a:t>
            </a:r>
            <a:endParaRPr b="0" lang="en-US" sz="1800" spc="-1" strike="noStrike">
              <a:solidFill>
                <a:srgbClr val="000000"/>
              </a:solidFill>
              <a:latin typeface="Arial"/>
            </a:endParaRPr>
          </a:p>
        </p:txBody>
      </p:sp>
      <p:pic>
        <p:nvPicPr>
          <p:cNvPr id="1698" name="" descr=""/>
          <p:cNvPicPr/>
          <p:nvPr/>
        </p:nvPicPr>
        <p:blipFill>
          <a:blip r:embed="rId1"/>
          <a:stretch/>
        </p:blipFill>
        <p:spPr>
          <a:xfrm>
            <a:off x="1993680" y="2002680"/>
            <a:ext cx="8248320" cy="2857320"/>
          </a:xfrm>
          <a:prstGeom prst="rect">
            <a:avLst/>
          </a:prstGeom>
          <a:ln w="0">
            <a:noFill/>
          </a:ln>
        </p:spPr>
      </p:pic>
      <p:sp>
        <p:nvSpPr>
          <p:cNvPr id="4" name="PlaceHolder 3"/>
          <p:cNvSpPr>
            <a:spLocks noGrp="1"/>
          </p:cNvSpPr>
          <p:nvPr>
            <p:ph type="sldNum" idx="168"/>
          </p:nvPr>
        </p:nvSpPr>
        <p:spPr/>
        <p:txBody>
          <a:bodyPr/>
          <a:p>
            <a:fld id="{CF6515BE-D701-4970-B688-CD87BF0793BF}" type="slidenum">
              <a:t>61</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9"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pPr>
            <a:r>
              <a:rPr b="0" lang="zh-CN" sz="1800" spc="-1" strike="noStrike">
                <a:solidFill>
                  <a:srgbClr val="000000"/>
                </a:solidFill>
                <a:latin typeface="Arial"/>
              </a:rPr>
              <a:t>头指针与尾指针</a:t>
            </a:r>
            <a:endParaRPr b="0" lang="en-US" sz="1800" spc="-1" strike="noStrike">
              <a:solidFill>
                <a:srgbClr val="000000"/>
              </a:solidFill>
              <a:latin typeface="Arial"/>
            </a:endParaRPr>
          </a:p>
        </p:txBody>
      </p:sp>
      <p:sp>
        <p:nvSpPr>
          <p:cNvPr id="1700"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pPr>
            <a:r>
              <a:rPr b="0" lang="zh-CN" sz="1800" spc="-1" strike="noStrike">
                <a:solidFill>
                  <a:srgbClr val="000000"/>
                </a:solidFill>
                <a:latin typeface="Arial"/>
              </a:rPr>
              <a:t>当我们需要遍历链表时，肯定需要有一个起点，我们称这个起点为头指针，指向最靠前的节点，该节点的</a:t>
            </a:r>
            <a:r>
              <a:rPr b="0" lang="en-US" sz="1800" spc="-1" strike="noStrike">
                <a:solidFill>
                  <a:srgbClr val="000000"/>
                </a:solidFill>
                <a:latin typeface="Arial"/>
              </a:rPr>
              <a:t>pre</a:t>
            </a:r>
            <a:r>
              <a:rPr b="0" lang="zh-CN" sz="1800" spc="-1" strike="noStrike">
                <a:solidFill>
                  <a:srgbClr val="000000"/>
                </a:solidFill>
                <a:latin typeface="Arial"/>
              </a:rPr>
              <a:t>为</a:t>
            </a:r>
            <a:r>
              <a:rPr b="0" lang="en-US" sz="1800" spc="-1" strike="noStrike">
                <a:solidFill>
                  <a:srgbClr val="000000"/>
                </a:solidFill>
                <a:latin typeface="Arial"/>
              </a:rPr>
              <a:t>NULL</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当我们向链表插入节点时，没有特殊的要求时会将其插入到尾部，也就是最后一个节点之后，指向该节点的指针成为尾指针，该节点的</a:t>
            </a:r>
            <a:r>
              <a:rPr b="0" lang="en-US" sz="1800" spc="-1" strike="noStrike">
                <a:solidFill>
                  <a:srgbClr val="000000"/>
                </a:solidFill>
                <a:latin typeface="Arial"/>
              </a:rPr>
              <a:t>nxt</a:t>
            </a:r>
            <a:r>
              <a:rPr b="0" lang="zh-CN" sz="1800" spc="-1" strike="noStrike">
                <a:solidFill>
                  <a:srgbClr val="000000"/>
                </a:solidFill>
                <a:latin typeface="Arial"/>
              </a:rPr>
              <a:t>为</a:t>
            </a:r>
            <a:r>
              <a:rPr b="0" lang="en-US" sz="1800" spc="-1" strike="noStrike">
                <a:solidFill>
                  <a:srgbClr val="000000"/>
                </a:solidFill>
                <a:latin typeface="Arial"/>
              </a:rPr>
              <a:t>null</a:t>
            </a:r>
            <a:endParaRPr b="0" lang="en-US" sz="1800" spc="-1" strike="noStrike">
              <a:solidFill>
                <a:srgbClr val="000000"/>
              </a:solidFill>
              <a:latin typeface="Arial"/>
            </a:endParaRPr>
          </a:p>
          <a:p>
            <a:pPr indent="0">
              <a:lnSpc>
                <a:spcPct val="100000"/>
              </a:lnSpc>
              <a:buNone/>
            </a:pPr>
            <a:r>
              <a:rPr b="0" lang="zh-CN" sz="1800" spc="-1" strike="noStrike">
                <a:solidFill>
                  <a:srgbClr val="000000"/>
                </a:solidFill>
                <a:latin typeface="Arial"/>
              </a:rPr>
              <a:t>最好初始化</a:t>
            </a:r>
            <a:endParaRPr b="0" lang="en-US" sz="1800" spc="-1" strike="noStrike">
              <a:solidFill>
                <a:srgbClr val="000000"/>
              </a:solidFill>
              <a:latin typeface="Arial"/>
            </a:endParaRPr>
          </a:p>
          <a:p>
            <a:pPr indent="0">
              <a:lnSpc>
                <a:spcPct val="100000"/>
              </a:lnSpc>
              <a:buNone/>
            </a:pPr>
            <a:endParaRPr b="0" lang="en-US" sz="1800" spc="-1" strike="noStrike">
              <a:solidFill>
                <a:srgbClr val="000000"/>
              </a:solidFill>
              <a:latin typeface="Arial"/>
            </a:endParaRPr>
          </a:p>
        </p:txBody>
      </p:sp>
      <p:pic>
        <p:nvPicPr>
          <p:cNvPr id="1701" name="" descr=""/>
          <p:cNvPicPr/>
          <p:nvPr/>
        </p:nvPicPr>
        <p:blipFill>
          <a:blip r:embed="rId1"/>
          <a:stretch/>
        </p:blipFill>
        <p:spPr>
          <a:xfrm>
            <a:off x="3496680" y="4680000"/>
            <a:ext cx="5143320" cy="1047240"/>
          </a:xfrm>
          <a:prstGeom prst="rect">
            <a:avLst/>
          </a:prstGeom>
          <a:ln w="0">
            <a:noFill/>
          </a:ln>
        </p:spPr>
      </p:pic>
      <p:sp>
        <p:nvSpPr>
          <p:cNvPr id="4" name="PlaceHolder 3"/>
          <p:cNvSpPr>
            <a:spLocks noGrp="1"/>
          </p:cNvSpPr>
          <p:nvPr>
            <p:ph type="sldNum" idx="171"/>
          </p:nvPr>
        </p:nvSpPr>
        <p:spPr/>
        <p:txBody>
          <a:bodyPr/>
          <a:p>
            <a:fld id="{BE8463F7-4CD2-4F05-8D82-01C9F21C85EA}" type="slidenum">
              <a:t>62</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2"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pPr>
            <a:r>
              <a:rPr b="0" lang="zh-CN" sz="1800" spc="-1" strike="noStrike">
                <a:solidFill>
                  <a:srgbClr val="000000"/>
                </a:solidFill>
                <a:latin typeface="Arial"/>
              </a:rPr>
              <a:t>遍历链表</a:t>
            </a:r>
            <a:endParaRPr b="0" lang="en-US" sz="1800" spc="-1" strike="noStrike">
              <a:solidFill>
                <a:srgbClr val="000000"/>
              </a:solidFill>
              <a:latin typeface="Arial"/>
            </a:endParaRPr>
          </a:p>
        </p:txBody>
      </p:sp>
      <p:sp>
        <p:nvSpPr>
          <p:cNvPr id="1703"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spcBef>
                <a:spcPts val="1417"/>
              </a:spcBef>
              <a:buNone/>
            </a:pPr>
            <a:r>
              <a:rPr b="0" lang="zh-CN" sz="3200" spc="-1" strike="noStrike">
                <a:solidFill>
                  <a:srgbClr val="000000"/>
                </a:solidFill>
                <a:latin typeface="Arial"/>
              </a:rPr>
              <a:t>传入位次，返回对应节点地址</a:t>
            </a:r>
            <a:endParaRPr b="0" lang="en-US" sz="3200" spc="-1" strike="noStrike">
              <a:solidFill>
                <a:srgbClr val="000000"/>
              </a:solidFill>
              <a:latin typeface="Arial"/>
            </a:endParaRPr>
          </a:p>
          <a:p>
            <a:pPr marL="432000" indent="0">
              <a:spcBef>
                <a:spcPts val="1417"/>
              </a:spcBef>
              <a:buNone/>
            </a:pPr>
            <a:r>
              <a:rPr b="0" lang="zh-CN" sz="3200" spc="-1" strike="noStrike">
                <a:solidFill>
                  <a:srgbClr val="000000"/>
                </a:solidFill>
                <a:latin typeface="Arial"/>
              </a:rPr>
              <a:t>不难发现，与数组常数级查询复杂度不同的是，查询数据的时间复杂度与数据总量成正比，这也是链表的一个劣势。</a:t>
            </a:r>
            <a:endParaRPr b="0" lang="en-US" sz="3200" spc="-1" strike="noStrike">
              <a:solidFill>
                <a:srgbClr val="000000"/>
              </a:solidFill>
              <a:latin typeface="Arial"/>
            </a:endParaRPr>
          </a:p>
        </p:txBody>
      </p:sp>
      <p:pic>
        <p:nvPicPr>
          <p:cNvPr id="1704" name="" descr=""/>
          <p:cNvPicPr/>
          <p:nvPr/>
        </p:nvPicPr>
        <p:blipFill>
          <a:blip r:embed="rId1"/>
          <a:stretch/>
        </p:blipFill>
        <p:spPr>
          <a:xfrm>
            <a:off x="1440000" y="2520000"/>
            <a:ext cx="3981240" cy="3580920"/>
          </a:xfrm>
          <a:prstGeom prst="rect">
            <a:avLst/>
          </a:prstGeom>
          <a:ln w="0">
            <a:noFill/>
          </a:ln>
        </p:spPr>
      </p:pic>
      <p:sp>
        <p:nvSpPr>
          <p:cNvPr id="4" name="PlaceHolder 3"/>
          <p:cNvSpPr>
            <a:spLocks noGrp="1"/>
          </p:cNvSpPr>
          <p:nvPr>
            <p:ph type="sldNum" idx="174"/>
          </p:nvPr>
        </p:nvSpPr>
        <p:spPr/>
        <p:txBody>
          <a:bodyPr/>
          <a:p>
            <a:fld id="{06C9B957-FBF1-4A8A-8DEB-3A035E85FB31}" type="slidenum">
              <a:t>63</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5"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pPr>
            <a:r>
              <a:rPr b="0" lang="zh-CN" sz="1800" spc="-1" strike="noStrike">
                <a:solidFill>
                  <a:srgbClr val="000000"/>
                </a:solidFill>
                <a:latin typeface="Arial"/>
              </a:rPr>
              <a:t>尾部插入节点</a:t>
            </a:r>
            <a:endParaRPr b="0" lang="en-US" sz="1800" spc="-1" strike="noStrike">
              <a:solidFill>
                <a:srgbClr val="000000"/>
              </a:solidFill>
              <a:latin typeface="Arial"/>
            </a:endParaRPr>
          </a:p>
        </p:txBody>
      </p:sp>
      <p:sp>
        <p:nvSpPr>
          <p:cNvPr id="1706"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pic>
        <p:nvPicPr>
          <p:cNvPr id="1707" name="" descr=""/>
          <p:cNvPicPr/>
          <p:nvPr/>
        </p:nvPicPr>
        <p:blipFill>
          <a:blip r:embed="rId1"/>
          <a:stretch/>
        </p:blipFill>
        <p:spPr>
          <a:xfrm>
            <a:off x="3060360" y="374040"/>
            <a:ext cx="6114600" cy="6114600"/>
          </a:xfrm>
          <a:prstGeom prst="rect">
            <a:avLst/>
          </a:prstGeom>
          <a:ln w="0">
            <a:noFill/>
          </a:ln>
        </p:spPr>
      </p:pic>
      <p:sp>
        <p:nvSpPr>
          <p:cNvPr id="4" name="PlaceHolder 3"/>
          <p:cNvSpPr>
            <a:spLocks noGrp="1"/>
          </p:cNvSpPr>
          <p:nvPr>
            <p:ph type="sldNum" idx="177"/>
          </p:nvPr>
        </p:nvSpPr>
        <p:spPr/>
        <p:txBody>
          <a:bodyPr/>
          <a:p>
            <a:fld id="{FAAA4EAE-67BF-4B5B-AC85-1CA8BB07F19C}" type="slidenum">
              <a:t>64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8"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pPr>
            <a:r>
              <a:rPr b="0" lang="zh-CN" sz="1800" spc="-1" strike="noStrike">
                <a:solidFill>
                  <a:srgbClr val="000000"/>
                </a:solidFill>
                <a:latin typeface="Arial"/>
              </a:rPr>
              <a:t>在指定节点后插入节点</a:t>
            </a:r>
            <a:endParaRPr b="0" lang="en-US" sz="1800" spc="-1" strike="noStrike">
              <a:solidFill>
                <a:srgbClr val="000000"/>
              </a:solidFill>
              <a:latin typeface="Arial"/>
            </a:endParaRPr>
          </a:p>
        </p:txBody>
      </p:sp>
      <p:sp>
        <p:nvSpPr>
          <p:cNvPr id="1709"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pic>
        <p:nvPicPr>
          <p:cNvPr id="1710" name="" descr=""/>
          <p:cNvPicPr/>
          <p:nvPr/>
        </p:nvPicPr>
        <p:blipFill>
          <a:blip r:embed="rId1"/>
          <a:stretch/>
        </p:blipFill>
        <p:spPr>
          <a:xfrm>
            <a:off x="3060360" y="192960"/>
            <a:ext cx="6114600" cy="6476760"/>
          </a:xfrm>
          <a:prstGeom prst="rect">
            <a:avLst/>
          </a:prstGeom>
          <a:ln w="0">
            <a:noFill/>
          </a:ln>
        </p:spPr>
      </p:pic>
      <p:sp>
        <p:nvSpPr>
          <p:cNvPr id="4" name="PlaceHolder 3"/>
          <p:cNvSpPr>
            <a:spLocks noGrp="1"/>
          </p:cNvSpPr>
          <p:nvPr>
            <p:ph type="sldNum" idx="180"/>
          </p:nvPr>
        </p:nvSpPr>
        <p:spPr/>
        <p:txBody>
          <a:bodyPr/>
          <a:p>
            <a:fld id="{8BA7E12F-EEFA-47A9-91F4-A13C5402D922}" type="slidenum">
              <a:t>65</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1"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pPr>
            <a:r>
              <a:rPr b="0" lang="zh-CN" sz="1800" spc="-1" strike="noStrike">
                <a:solidFill>
                  <a:srgbClr val="000000"/>
                </a:solidFill>
                <a:latin typeface="Arial"/>
              </a:rPr>
              <a:t>删除指定节点</a:t>
            </a:r>
            <a:endParaRPr b="0" lang="en-US" sz="1800" spc="-1" strike="noStrike">
              <a:solidFill>
                <a:srgbClr val="000000"/>
              </a:solidFill>
              <a:latin typeface="Arial"/>
            </a:endParaRPr>
          </a:p>
        </p:txBody>
      </p:sp>
      <p:sp>
        <p:nvSpPr>
          <p:cNvPr id="1712"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000000"/>
              </a:solidFill>
              <a:latin typeface="Arial"/>
            </a:endParaRPr>
          </a:p>
        </p:txBody>
      </p:sp>
      <p:pic>
        <p:nvPicPr>
          <p:cNvPr id="1713" name="" descr=""/>
          <p:cNvPicPr/>
          <p:nvPr/>
        </p:nvPicPr>
        <p:blipFill>
          <a:blip r:embed="rId1"/>
          <a:stretch/>
        </p:blipFill>
        <p:spPr>
          <a:xfrm>
            <a:off x="3986280" y="2520"/>
            <a:ext cx="4262760" cy="6857640"/>
          </a:xfrm>
          <a:prstGeom prst="rect">
            <a:avLst/>
          </a:prstGeom>
          <a:ln w="0">
            <a:noFill/>
          </a:ln>
        </p:spPr>
      </p:pic>
      <p:sp>
        <p:nvSpPr>
          <p:cNvPr id="4" name="PlaceHolder 3"/>
          <p:cNvSpPr>
            <a:spLocks noGrp="1"/>
          </p:cNvSpPr>
          <p:nvPr>
            <p:ph type="sldNum" idx="183"/>
          </p:nvPr>
        </p:nvSpPr>
        <p:spPr/>
        <p:txBody>
          <a:bodyPr/>
          <a:p>
            <a:fld id="{CDE5A6A9-121E-4F50-9BA4-F724DDD4D759}" type="slidenum">
              <a:t>66</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4" name="PlaceHolder 1"/>
          <p:cNvSpPr>
            <a:spLocks noGrp="1"/>
          </p:cNvSpPr>
          <p:nvPr>
            <p:ph type="title"/>
          </p:nvPr>
        </p:nvSpPr>
        <p:spPr>
          <a:xfrm>
            <a:off x="239400" y="119160"/>
            <a:ext cx="10512720" cy="1322640"/>
          </a:xfrm>
          <a:prstGeom prst="rect">
            <a:avLst/>
          </a:prstGeom>
          <a:noFill/>
          <a:ln w="0">
            <a:noFill/>
          </a:ln>
        </p:spPr>
        <p:txBody>
          <a:bodyPr lIns="91440" rIns="91440" tIns="45720" bIns="45720" anchor="ctr">
            <a:noAutofit/>
          </a:bodyPr>
          <a:p>
            <a:pPr indent="0">
              <a:lnSpc>
                <a:spcPct val="100000"/>
              </a:lnSpc>
              <a:buNone/>
            </a:pPr>
            <a:r>
              <a:rPr b="0" lang="zh-CN" sz="1800" spc="-1" strike="noStrike">
                <a:solidFill>
                  <a:srgbClr val="000000"/>
                </a:solidFill>
                <a:latin typeface="Arial"/>
              </a:rPr>
              <a:t>总结</a:t>
            </a:r>
            <a:endParaRPr b="0" lang="en-US" sz="1800" spc="-1" strike="noStrike">
              <a:solidFill>
                <a:srgbClr val="000000"/>
              </a:solidFill>
              <a:latin typeface="Arial"/>
            </a:endParaRPr>
          </a:p>
        </p:txBody>
      </p:sp>
      <p:sp>
        <p:nvSpPr>
          <p:cNvPr id="1715"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spcBef>
                <a:spcPts val="1417"/>
              </a:spcBef>
              <a:buNone/>
            </a:pPr>
            <a:r>
              <a:rPr b="0" lang="zh-CN" sz="3200" spc="-1" strike="noStrike">
                <a:solidFill>
                  <a:srgbClr val="000000"/>
                </a:solidFill>
                <a:latin typeface="Arial"/>
              </a:rPr>
              <a:t>我们学习了指针、结构体、</a:t>
            </a:r>
            <a:r>
              <a:rPr b="0" lang="en-US" sz="3200" spc="-1" strike="noStrike">
                <a:solidFill>
                  <a:srgbClr val="000000"/>
                </a:solidFill>
                <a:latin typeface="Arial"/>
              </a:rPr>
              <a:t>malloc</a:t>
            </a:r>
            <a:r>
              <a:rPr b="0" lang="zh-CN" sz="3200" spc="-1" strike="noStrike">
                <a:solidFill>
                  <a:srgbClr val="000000"/>
                </a:solidFill>
                <a:latin typeface="Arial"/>
              </a:rPr>
              <a:t>、链表。他们息息相关、环环相扣。希望同学们能在之后的学习中灵活运用而不是死记硬背。</a:t>
            </a:r>
            <a:endParaRPr b="0" lang="en-US" sz="3200" spc="-1" strike="noStrike">
              <a:solidFill>
                <a:srgbClr val="000000"/>
              </a:solidFill>
              <a:latin typeface="Arial"/>
            </a:endParaRPr>
          </a:p>
          <a:p>
            <a:pPr marL="432000" indent="0">
              <a:spcBef>
                <a:spcPts val="1417"/>
              </a:spcBef>
              <a:buNone/>
            </a:pPr>
            <a:r>
              <a:rPr b="0" lang="zh-CN" sz="3200" spc="-1" strike="noStrike">
                <a:solidFill>
                  <a:srgbClr val="000000"/>
                </a:solidFill>
                <a:latin typeface="Arial"/>
              </a:rPr>
              <a:t>课后作业：</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Lab5:</a:t>
            </a:r>
            <a:r>
              <a:rPr b="0" lang="zh-CN" sz="3200" spc="-1" strike="noStrike">
                <a:solidFill>
                  <a:srgbClr val="000000"/>
                </a:solidFill>
                <a:latin typeface="Arial"/>
              </a:rPr>
              <a:t>借助链表这一数据结构解决一道算法题</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Project1:</a:t>
            </a:r>
            <a:r>
              <a:rPr b="0" lang="zh-CN" sz="3200" spc="-1" strike="noStrike">
                <a:solidFill>
                  <a:srgbClr val="000000"/>
                </a:solidFill>
                <a:latin typeface="Arial"/>
              </a:rPr>
              <a:t>实现一个简单的内存分配器</a:t>
            </a:r>
            <a:endParaRPr b="0" lang="en-US" sz="3200" spc="-1" strike="noStrike">
              <a:solidFill>
                <a:srgbClr val="000000"/>
              </a:solidFill>
              <a:latin typeface="Arial"/>
            </a:endParaRPr>
          </a:p>
        </p:txBody>
      </p:sp>
      <p:sp>
        <p:nvSpPr>
          <p:cNvPr id="4" name="PlaceHolder 3"/>
          <p:cNvSpPr>
            <a:spLocks noGrp="1"/>
          </p:cNvSpPr>
          <p:nvPr>
            <p:ph type="sldNum" idx="186"/>
          </p:nvPr>
        </p:nvSpPr>
        <p:spPr/>
        <p:txBody>
          <a:bodyPr/>
          <a:p>
            <a:fld id="{77AB94F2-D785-4049-8C58-1B81A5C7B9F2}" type="slidenum">
              <a:t>67</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0" name="PlaceHolder 1"/>
          <p:cNvSpPr>
            <a:spLocks noGrp="1"/>
          </p:cNvSpPr>
          <p:nvPr>
            <p:ph type="title"/>
          </p:nvPr>
        </p:nvSpPr>
        <p:spPr>
          <a:xfrm>
            <a:off x="239400" y="446040"/>
            <a:ext cx="10512720" cy="66888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指针与数组</a:t>
            </a:r>
            <a:endParaRPr b="0" lang="en-US" sz="4400" spc="-1" strike="noStrike">
              <a:solidFill>
                <a:srgbClr val="000000"/>
              </a:solidFill>
              <a:latin typeface="Arial"/>
            </a:endParaRPr>
          </a:p>
        </p:txBody>
      </p:sp>
      <p:sp>
        <p:nvSpPr>
          <p:cNvPr id="1561"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3200" spc="-1" strike="noStrike">
                <a:solidFill>
                  <a:srgbClr val="000000"/>
                </a:solidFill>
                <a:latin typeface="Arial"/>
              </a:rPr>
              <a:t>如果单个变量的变量名只是与指针有些类似，数组名与指针的关系便更加紧密了。</a:t>
            </a:r>
            <a:endParaRPr b="0" lang="en-US" sz="3200" spc="-1" strike="noStrike">
              <a:solidFill>
                <a:srgbClr val="000000"/>
              </a:solidFill>
              <a:latin typeface="Arial"/>
            </a:endParaRPr>
          </a:p>
          <a:p>
            <a:pPr indent="0">
              <a:lnSpc>
                <a:spcPct val="100000"/>
              </a:lnSpc>
              <a:buNone/>
              <a:tabLst>
                <a:tab algn="l" pos="0"/>
              </a:tabLst>
            </a:pPr>
            <a:r>
              <a:rPr b="0" lang="zh-CN" sz="3200" spc="-1" strike="noStrike">
                <a:solidFill>
                  <a:srgbClr val="000000"/>
                </a:solidFill>
                <a:latin typeface="Arial"/>
              </a:rPr>
              <a:t>数组向系统申请了一片连续的空间区域，而数组名常常被解释为指向这片区域的起始位置（基址）的指针</a:t>
            </a:r>
            <a:endParaRPr b="0" lang="en-US" sz="3200" spc="-1" strike="noStrike">
              <a:solidFill>
                <a:srgbClr val="000000"/>
              </a:solidFill>
              <a:latin typeface="Arial"/>
            </a:endParaRPr>
          </a:p>
          <a:p>
            <a:pPr indent="0">
              <a:lnSpc>
                <a:spcPct val="100000"/>
              </a:lnSpc>
              <a:buNone/>
              <a:tabLst>
                <a:tab algn="l" pos="0"/>
              </a:tabLst>
            </a:pPr>
            <a:r>
              <a:rPr b="0" lang="zh-CN" sz="3200" spc="-1" strike="noStrike">
                <a:solidFill>
                  <a:srgbClr val="000000"/>
                </a:solidFill>
                <a:latin typeface="Arial"/>
              </a:rPr>
              <a:t>当我们访问这个数组的某个元素时，我们根据数组的类型对地址添加一个偏移量，将该地址空间存储的位值解释为需要的类型。</a:t>
            </a:r>
            <a:endParaRPr b="0" lang="en-US" sz="3200" spc="-1" strike="noStrike">
              <a:solidFill>
                <a:srgbClr val="000000"/>
              </a:solidFill>
              <a:latin typeface="Arial"/>
            </a:endParaRPr>
          </a:p>
          <a:p>
            <a:pPr indent="0">
              <a:lnSpc>
                <a:spcPct val="100000"/>
              </a:lnSpc>
              <a:buNone/>
              <a:tabLst>
                <a:tab algn="l" pos="0"/>
              </a:tabLst>
            </a:pPr>
            <a:r>
              <a:rPr b="0" lang="zh-CN" sz="3200" spc="-1" strike="noStrike">
                <a:solidFill>
                  <a:srgbClr val="000000"/>
                </a:solidFill>
                <a:latin typeface="Arial"/>
              </a:rPr>
              <a:t>显然，这一过程我们可以等价的用指针完成。</a:t>
            </a:r>
            <a:endParaRPr b="0" lang="en-US" sz="3200" spc="-1" strike="noStrike">
              <a:solidFill>
                <a:srgbClr val="000000"/>
              </a:solidFill>
              <a:latin typeface="Arial"/>
            </a:endParaRPr>
          </a:p>
        </p:txBody>
      </p:sp>
      <p:sp>
        <p:nvSpPr>
          <p:cNvPr id="4" name="PlaceHolder 3"/>
          <p:cNvSpPr>
            <a:spLocks noGrp="1"/>
          </p:cNvSpPr>
          <p:nvPr>
            <p:ph type="sldNum" idx="45"/>
          </p:nvPr>
        </p:nvSpPr>
        <p:spPr/>
        <p:txBody>
          <a:bodyPr/>
          <a:p>
            <a:fld id="{84D84C4C-BF39-4D10-A783-C563BDC2D576}"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PlaceHolder 1"/>
          <p:cNvSpPr>
            <a:spLocks noGrp="1"/>
          </p:cNvSpPr>
          <p:nvPr>
            <p:ph type="title"/>
          </p:nvPr>
        </p:nvSpPr>
        <p:spPr>
          <a:xfrm>
            <a:off x="239400" y="446040"/>
            <a:ext cx="10512720" cy="66888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指针的定义——指向单个变量</a:t>
            </a:r>
            <a:endParaRPr b="0" lang="en-US" sz="4400" spc="-1" strike="noStrike">
              <a:solidFill>
                <a:srgbClr val="000000"/>
              </a:solidFill>
              <a:latin typeface="Arial"/>
            </a:endParaRPr>
          </a:p>
        </p:txBody>
      </p:sp>
      <p:sp>
        <p:nvSpPr>
          <p:cNvPr id="1563"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marL="432000" indent="0">
              <a:lnSpc>
                <a:spcPct val="100000"/>
              </a:lnSpc>
              <a:spcBef>
                <a:spcPts val="1417"/>
              </a:spcBef>
              <a:buNone/>
              <a:tabLst>
                <a:tab algn="l" pos="0"/>
              </a:tabLst>
            </a:pPr>
            <a:r>
              <a:rPr b="0" lang="en-US" sz="2800" spc="-1" strike="noStrike">
                <a:solidFill>
                  <a:srgbClr val="000000"/>
                </a:solidFill>
                <a:latin typeface="Arial"/>
              </a:rPr>
              <a:t>Type *ptr</a:t>
            </a: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zh-CN" sz="2800" spc="-1" strike="noStrike">
                <a:solidFill>
                  <a:srgbClr val="000000"/>
                </a:solidFill>
                <a:latin typeface="Arial"/>
              </a:rPr>
              <a:t>如：</a:t>
            </a:r>
            <a:endParaRPr b="0" lang="en-US" sz="28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2800" spc="-1" strike="noStrike">
              <a:solidFill>
                <a:srgbClr val="000000"/>
              </a:solidFill>
              <a:latin typeface="Arial"/>
            </a:endParaRPr>
          </a:p>
          <a:p>
            <a:pPr marL="432000" indent="0">
              <a:lnSpc>
                <a:spcPct val="100000"/>
              </a:lnSpc>
              <a:spcBef>
                <a:spcPts val="1417"/>
              </a:spcBef>
              <a:buNone/>
              <a:tabLst>
                <a:tab algn="l" pos="0"/>
              </a:tabLst>
            </a:pPr>
            <a:r>
              <a:rPr b="1" lang="en-US" sz="2800" spc="-1" strike="noStrike">
                <a:solidFill>
                  <a:srgbClr val="ff4000"/>
                </a:solidFill>
                <a:latin typeface="Arial"/>
              </a:rPr>
              <a:t>⚠️</a:t>
            </a:r>
            <a:r>
              <a:rPr b="0" lang="zh-CN" sz="2800" spc="-1" strike="noStrike">
                <a:solidFill>
                  <a:srgbClr val="000000"/>
                </a:solidFill>
                <a:latin typeface="Arial"/>
              </a:rPr>
              <a:t>注意！</a:t>
            </a:r>
            <a:r>
              <a:rPr b="0" lang="en-US" sz="2800" spc="-1" strike="noStrike">
                <a:solidFill>
                  <a:srgbClr val="000000"/>
                </a:solidFill>
                <a:latin typeface="Arial"/>
              </a:rPr>
              <a:t>*</a:t>
            </a:r>
            <a:r>
              <a:rPr b="0" lang="zh-CN" sz="2800" spc="-1" strike="noStrike">
                <a:solidFill>
                  <a:srgbClr val="000000"/>
                </a:solidFill>
                <a:latin typeface="Arial"/>
              </a:rPr>
              <a:t>是变量名称的修饰符，不是类型的修饰符</a:t>
            </a:r>
            <a:endParaRPr b="0" lang="en-US" sz="2800" spc="-1" strike="noStrike">
              <a:solidFill>
                <a:srgbClr val="000000"/>
              </a:solidFill>
              <a:latin typeface="Arial"/>
            </a:endParaRPr>
          </a:p>
          <a:p>
            <a:pPr marL="432000" indent="0">
              <a:lnSpc>
                <a:spcPct val="100000"/>
              </a:lnSpc>
              <a:spcBef>
                <a:spcPts val="1417"/>
              </a:spcBef>
              <a:buNone/>
              <a:tabLst>
                <a:tab algn="l" pos="0"/>
              </a:tabLst>
            </a:pPr>
            <a:endParaRPr b="0" lang="en-US" sz="2800" spc="-1" strike="noStrike">
              <a:solidFill>
                <a:srgbClr val="000000"/>
              </a:solidFill>
              <a:latin typeface="Arial"/>
            </a:endParaRPr>
          </a:p>
          <a:p>
            <a:pPr marL="432000" indent="0">
              <a:lnSpc>
                <a:spcPct val="100000"/>
              </a:lnSpc>
              <a:spcBef>
                <a:spcPts val="1417"/>
              </a:spcBef>
              <a:buNone/>
              <a:tabLst>
                <a:tab algn="l" pos="0"/>
              </a:tabLst>
            </a:pPr>
            <a:r>
              <a:rPr b="0" lang="en-US" sz="2800" spc="-1" strike="noStrike">
                <a:solidFill>
                  <a:srgbClr val="000000"/>
                </a:solidFill>
                <a:latin typeface="Arial"/>
              </a:rPr>
              <a:t>not_ptr</a:t>
            </a:r>
            <a:r>
              <a:rPr b="0" lang="zh-CN" sz="2800" spc="-1" strike="noStrike">
                <a:solidFill>
                  <a:srgbClr val="000000"/>
                </a:solidFill>
                <a:latin typeface="Arial"/>
              </a:rPr>
              <a:t>并非指针</a:t>
            </a:r>
            <a:r>
              <a:rPr b="0" lang="en-US" sz="2800" spc="-1" strike="noStrike">
                <a:solidFill>
                  <a:srgbClr val="000000"/>
                </a:solidFill>
                <a:latin typeface="Arial"/>
              </a:rPr>
              <a:t>(</a:t>
            </a:r>
            <a:r>
              <a:rPr b="0" lang="zh-CN" sz="2800" spc="-1" strike="noStrike">
                <a:solidFill>
                  <a:srgbClr val="000000"/>
                </a:solidFill>
                <a:latin typeface="Arial"/>
              </a:rPr>
              <a:t>善用代码格式话插件能防范糟糕的代码规范</a:t>
            </a:r>
            <a:r>
              <a:rPr b="0" lang="en-US" sz="2800" spc="-1" strike="noStrike">
                <a:solidFill>
                  <a:srgbClr val="000000"/>
                </a:solidFill>
                <a:latin typeface="Arial"/>
              </a:rPr>
              <a:t>)</a:t>
            </a:r>
            <a:endParaRPr b="0" lang="en-US" sz="2800" spc="-1" strike="noStrike">
              <a:solidFill>
                <a:srgbClr val="000000"/>
              </a:solidFill>
              <a:latin typeface="Arial"/>
            </a:endParaRPr>
          </a:p>
        </p:txBody>
      </p:sp>
      <p:pic>
        <p:nvPicPr>
          <p:cNvPr id="1564" name="" descr=""/>
          <p:cNvPicPr/>
          <p:nvPr/>
        </p:nvPicPr>
        <p:blipFill>
          <a:blip r:embed="rId1"/>
          <a:stretch/>
        </p:blipFill>
        <p:spPr>
          <a:xfrm>
            <a:off x="1980000" y="2368800"/>
            <a:ext cx="2931120" cy="1769040"/>
          </a:xfrm>
          <a:prstGeom prst="rect">
            <a:avLst/>
          </a:prstGeom>
          <a:ln w="0">
            <a:noFill/>
          </a:ln>
        </p:spPr>
      </p:pic>
      <p:pic>
        <p:nvPicPr>
          <p:cNvPr id="1565" name="" descr=""/>
          <p:cNvPicPr/>
          <p:nvPr/>
        </p:nvPicPr>
        <p:blipFill>
          <a:blip r:embed="rId2"/>
          <a:stretch/>
        </p:blipFill>
        <p:spPr>
          <a:xfrm>
            <a:off x="1409400" y="4933800"/>
            <a:ext cx="2692440" cy="464040"/>
          </a:xfrm>
          <a:prstGeom prst="rect">
            <a:avLst/>
          </a:prstGeom>
          <a:ln w="0">
            <a:noFill/>
          </a:ln>
        </p:spPr>
      </p:pic>
      <p:sp>
        <p:nvSpPr>
          <p:cNvPr id="4" name="PlaceHolder 3"/>
          <p:cNvSpPr>
            <a:spLocks noGrp="1"/>
          </p:cNvSpPr>
          <p:nvPr>
            <p:ph type="sldNum" idx="48"/>
          </p:nvPr>
        </p:nvSpPr>
        <p:spPr/>
        <p:txBody>
          <a:bodyPr/>
          <a:p>
            <a:fld id="{E1A1BE15-9C21-47B3-93FC-760D8D7EB111}"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6" name="PlaceHolder 1"/>
          <p:cNvSpPr>
            <a:spLocks noGrp="1"/>
          </p:cNvSpPr>
          <p:nvPr>
            <p:ph type="title"/>
          </p:nvPr>
        </p:nvSpPr>
        <p:spPr>
          <a:xfrm>
            <a:off x="239400" y="446040"/>
            <a:ext cx="10512720" cy="668880"/>
          </a:xfrm>
          <a:prstGeom prst="rect">
            <a:avLst/>
          </a:prstGeom>
          <a:noFill/>
          <a:ln w="0">
            <a:noFill/>
          </a:ln>
        </p:spPr>
        <p:txBody>
          <a:bodyPr lIns="0" rIns="0" tIns="0" bIns="0" anchor="ctr">
            <a:noAutofit/>
          </a:bodyPr>
          <a:p>
            <a:pPr indent="0">
              <a:lnSpc>
                <a:spcPct val="100000"/>
              </a:lnSpc>
              <a:buNone/>
              <a:tabLst>
                <a:tab algn="l" pos="0"/>
              </a:tabLst>
            </a:pPr>
            <a:r>
              <a:rPr b="0" lang="zh-CN" sz="4400" spc="-1" strike="noStrike">
                <a:solidFill>
                  <a:srgbClr val="000000"/>
                </a:solidFill>
                <a:latin typeface="Arial"/>
              </a:rPr>
              <a:t>指针定义——指向指针的指针</a:t>
            </a:r>
            <a:endParaRPr b="0" lang="en-US" sz="4400" spc="-1" strike="noStrike">
              <a:solidFill>
                <a:srgbClr val="000000"/>
              </a:solidFill>
              <a:latin typeface="Arial"/>
            </a:endParaRPr>
          </a:p>
        </p:txBody>
      </p:sp>
      <p:sp>
        <p:nvSpPr>
          <p:cNvPr id="1567" name="PlaceHolder 2"/>
          <p:cNvSpPr>
            <a:spLocks noGrp="1"/>
          </p:cNvSpPr>
          <p:nvPr>
            <p:ph/>
          </p:nvPr>
        </p:nvSpPr>
        <p:spPr>
          <a:xfrm>
            <a:off x="838080" y="1825560"/>
            <a:ext cx="10512720" cy="4348440"/>
          </a:xfrm>
          <a:prstGeom prst="rect">
            <a:avLst/>
          </a:prstGeom>
          <a:noFill/>
          <a:ln w="0">
            <a:noFill/>
          </a:ln>
        </p:spPr>
        <p:txBody>
          <a:bodyPr lIns="91440" rIns="91440" tIns="45720" bIns="45720" anchor="t">
            <a:noAutofit/>
          </a:bodyPr>
          <a:p>
            <a:pPr indent="0">
              <a:lnSpc>
                <a:spcPct val="100000"/>
              </a:lnSpc>
              <a:buNone/>
              <a:tabLst>
                <a:tab algn="l" pos="0"/>
              </a:tabLst>
            </a:pPr>
            <a:r>
              <a:rPr b="0" lang="zh-CN" sz="1800" spc="-1" strike="noStrike">
                <a:solidFill>
                  <a:srgbClr val="000000"/>
                </a:solidFill>
                <a:latin typeface="Arial"/>
              </a:rPr>
              <a:t>还记得封面那张图吗，指针也是可以指向指针的。</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每对变量名多一个</a:t>
            </a:r>
            <a:r>
              <a:rPr b="0" lang="en-US" sz="1800" spc="-1" strike="noStrike">
                <a:solidFill>
                  <a:srgbClr val="000000"/>
                </a:solidFill>
                <a:latin typeface="Arial"/>
              </a:rPr>
              <a:t>*</a:t>
            </a:r>
            <a:r>
              <a:rPr b="0" lang="zh-CN" sz="1800" spc="-1" strike="noStrike">
                <a:solidFill>
                  <a:srgbClr val="000000"/>
                </a:solidFill>
                <a:latin typeface="Arial"/>
              </a:rPr>
              <a:t>修饰符，就指向一个层级更高的指针</a:t>
            </a:r>
            <a:endParaRPr b="0" lang="en-US" sz="1800" spc="-1" strike="noStrike">
              <a:solidFill>
                <a:srgbClr val="000000"/>
              </a:solidFill>
              <a:latin typeface="Arial"/>
            </a:endParaRPr>
          </a:p>
          <a:p>
            <a:pPr indent="0">
              <a:lnSpc>
                <a:spcPct val="100000"/>
              </a:lnSpc>
              <a:buNone/>
              <a:tabLst>
                <a:tab algn="l" pos="0"/>
              </a:tabLst>
            </a:pPr>
            <a:r>
              <a:rPr b="0" lang="zh-CN" sz="1800" spc="-1" strike="noStrike">
                <a:solidFill>
                  <a:srgbClr val="000000"/>
                </a:solidFill>
                <a:latin typeface="Arial"/>
              </a:rPr>
              <a:t>具体而言：</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spcBef>
                <a:spcPts val="1417"/>
              </a:spcBef>
              <a:buNone/>
              <a:tabLst>
                <a:tab algn="l" pos="0"/>
              </a:tabLst>
            </a:pPr>
            <a:r>
              <a:rPr b="1" lang="en-US" sz="2600" spc="-1" strike="noStrike">
                <a:solidFill>
                  <a:srgbClr val="ff4000"/>
                </a:solidFill>
                <a:latin typeface="Arial"/>
              </a:rPr>
              <a:t>⚠️</a:t>
            </a:r>
            <a:r>
              <a:rPr b="1" lang="zh-CN" sz="2600" spc="-1" strike="noStrike">
                <a:solidFill>
                  <a:srgbClr val="ff4000"/>
                </a:solidFill>
                <a:latin typeface="Arial"/>
              </a:rPr>
              <a:t>警告！</a:t>
            </a:r>
            <a:r>
              <a:rPr b="0" lang="zh-CN" sz="2600" spc="-1" strike="noStrike">
                <a:solidFill>
                  <a:srgbClr val="000000"/>
                </a:solidFill>
                <a:latin typeface="Arial"/>
              </a:rPr>
              <a:t>不建议在任何代码中定义包含三个及以上</a:t>
            </a:r>
            <a:r>
              <a:rPr b="0" lang="en-US" sz="2600" spc="-1" strike="noStrike">
                <a:solidFill>
                  <a:srgbClr val="000000"/>
                </a:solidFill>
                <a:latin typeface="Arial"/>
              </a:rPr>
              <a:t>*</a:t>
            </a:r>
            <a:r>
              <a:rPr b="0" lang="zh-CN" sz="2600" spc="-1" strike="noStrike">
                <a:solidFill>
                  <a:srgbClr val="000000"/>
                </a:solidFill>
                <a:latin typeface="Arial"/>
              </a:rPr>
              <a:t>修饰符的指针</a:t>
            </a:r>
            <a:endParaRPr b="0" lang="en-US" sz="26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pic>
        <p:nvPicPr>
          <p:cNvPr id="1568" name="" descr=""/>
          <p:cNvPicPr/>
          <p:nvPr/>
        </p:nvPicPr>
        <p:blipFill>
          <a:blip r:embed="rId1"/>
          <a:stretch/>
        </p:blipFill>
        <p:spPr>
          <a:xfrm>
            <a:off x="1260000" y="3420000"/>
            <a:ext cx="8398440" cy="1769040"/>
          </a:xfrm>
          <a:prstGeom prst="rect">
            <a:avLst/>
          </a:prstGeom>
          <a:ln w="0">
            <a:noFill/>
          </a:ln>
        </p:spPr>
      </p:pic>
      <p:sp>
        <p:nvSpPr>
          <p:cNvPr id="4" name="PlaceHolder 3"/>
          <p:cNvSpPr>
            <a:spLocks noGrp="1"/>
          </p:cNvSpPr>
          <p:nvPr>
            <p:ph type="sldNum" idx="51"/>
          </p:nvPr>
        </p:nvSpPr>
        <p:spPr/>
        <p:txBody>
          <a:bodyPr/>
          <a:p>
            <a:fld id="{424004D8-6D0C-48C6-B23E-9F1EF905B3C5}"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pitchFamily="0" charset="1"/>
        <a:ea typeface=""/>
        <a:cs typeface=""/>
      </a:majorFont>
      <a:minorFont>
        <a:latin typeface="等线"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3736</TotalTime>
  <Application>LibreOffice/7.6.7.2$Linux_X86_64 LibreOffice_project/60$Build-2</Application>
  <AppVersion>15.0000</AppVersion>
  <Words>3</Words>
  <Paragraphs>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2024-07-14T11:30:10Z</dcterms:created>
  <dc:creator>宏阳 丁</dc:creator>
  <dc:description/>
  <dc:language>zh-CN</dc:language>
  <cp:lastModifiedBy/>
  <dcterms:modified xsi:type="dcterms:W3CDTF">2024-07-26T16:58:16Z</dcterms:modified>
  <cp:revision>19</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i4>2</vt:i4>
  </property>
</Properties>
</file>